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73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4B0A2C-8523-4986-A164-9EF8613C61D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4CA1DDA-62AE-4BAB-A1A5-E7D05B5CB6B2}">
      <dgm:prSet/>
      <dgm:spPr/>
      <dgm:t>
        <a:bodyPr/>
        <a:lstStyle/>
        <a:p>
          <a:r>
            <a:rPr lang="en-US"/>
            <a:t>Sales, Quantity and Profit of each product category</a:t>
          </a:r>
        </a:p>
      </dgm:t>
    </dgm:pt>
    <dgm:pt modelId="{007E17DB-C093-4310-9274-68E08783BF7A}" type="parTrans" cxnId="{CC750C63-3582-4358-BA34-907EA8D6BA25}">
      <dgm:prSet/>
      <dgm:spPr/>
      <dgm:t>
        <a:bodyPr/>
        <a:lstStyle/>
        <a:p>
          <a:endParaRPr lang="en-US"/>
        </a:p>
      </dgm:t>
    </dgm:pt>
    <dgm:pt modelId="{787CABBD-727B-4080-8AE5-4979979E3518}" type="sibTrans" cxnId="{CC750C63-3582-4358-BA34-907EA8D6BA25}">
      <dgm:prSet/>
      <dgm:spPr/>
      <dgm:t>
        <a:bodyPr/>
        <a:lstStyle/>
        <a:p>
          <a:endParaRPr lang="en-US"/>
        </a:p>
      </dgm:t>
    </dgm:pt>
    <dgm:pt modelId="{505C2575-1465-4E8C-9BB4-2BEAA3951A86}">
      <dgm:prSet/>
      <dgm:spPr/>
      <dgm:t>
        <a:bodyPr/>
        <a:lstStyle/>
        <a:p>
          <a:r>
            <a:rPr lang="en-US"/>
            <a:t>Segment Distribution of each product category</a:t>
          </a:r>
        </a:p>
      </dgm:t>
    </dgm:pt>
    <dgm:pt modelId="{97300C0C-6BA5-4659-BAE7-38965AAA2046}" type="parTrans" cxnId="{E314A377-9D12-4ABC-A2FD-714BD6A5301E}">
      <dgm:prSet/>
      <dgm:spPr/>
      <dgm:t>
        <a:bodyPr/>
        <a:lstStyle/>
        <a:p>
          <a:endParaRPr lang="en-US"/>
        </a:p>
      </dgm:t>
    </dgm:pt>
    <dgm:pt modelId="{7E042A66-1AF9-4C4E-96EF-2C1D2DC6A497}" type="sibTrans" cxnId="{E314A377-9D12-4ABC-A2FD-714BD6A5301E}">
      <dgm:prSet/>
      <dgm:spPr/>
      <dgm:t>
        <a:bodyPr/>
        <a:lstStyle/>
        <a:p>
          <a:endParaRPr lang="en-US"/>
        </a:p>
      </dgm:t>
    </dgm:pt>
    <dgm:pt modelId="{0B69383C-799E-4CA2-B1BD-E3F3F3ED1A9F}">
      <dgm:prSet/>
      <dgm:spPr/>
      <dgm:t>
        <a:bodyPr/>
        <a:lstStyle/>
        <a:p>
          <a:r>
            <a:rPr lang="en-US"/>
            <a:t>Sales and Profit throughout months of a sales of each product category</a:t>
          </a:r>
        </a:p>
      </dgm:t>
    </dgm:pt>
    <dgm:pt modelId="{5F455A2B-C26E-41C7-8DF0-6D9840FCAF9A}" type="parTrans" cxnId="{DEA95A5F-3DD9-4297-9768-076F3C62D8AA}">
      <dgm:prSet/>
      <dgm:spPr/>
      <dgm:t>
        <a:bodyPr/>
        <a:lstStyle/>
        <a:p>
          <a:endParaRPr lang="en-US"/>
        </a:p>
      </dgm:t>
    </dgm:pt>
    <dgm:pt modelId="{E584A3E4-C540-4DD1-B1F2-D088E09FBF27}" type="sibTrans" cxnId="{DEA95A5F-3DD9-4297-9768-076F3C62D8AA}">
      <dgm:prSet/>
      <dgm:spPr/>
      <dgm:t>
        <a:bodyPr/>
        <a:lstStyle/>
        <a:p>
          <a:endParaRPr lang="en-US"/>
        </a:p>
      </dgm:t>
    </dgm:pt>
    <dgm:pt modelId="{C1D0C745-4976-47F4-AB07-7CC53EC6A404}">
      <dgm:prSet/>
      <dgm:spPr/>
      <dgm:t>
        <a:bodyPr/>
        <a:lstStyle/>
        <a:p>
          <a:r>
            <a:rPr lang="en-US"/>
            <a:t>Regional Sales of each product category</a:t>
          </a:r>
        </a:p>
      </dgm:t>
    </dgm:pt>
    <dgm:pt modelId="{0BAB6E70-A6BF-4A0E-A5A2-4F0FBB9A2483}" type="parTrans" cxnId="{386D547F-BBBF-438A-BDCB-89A375847EAC}">
      <dgm:prSet/>
      <dgm:spPr/>
      <dgm:t>
        <a:bodyPr/>
        <a:lstStyle/>
        <a:p>
          <a:endParaRPr lang="en-US"/>
        </a:p>
      </dgm:t>
    </dgm:pt>
    <dgm:pt modelId="{493FAC45-650C-4584-8DF9-E3F1232F9F68}" type="sibTrans" cxnId="{386D547F-BBBF-438A-BDCB-89A375847EAC}">
      <dgm:prSet/>
      <dgm:spPr/>
      <dgm:t>
        <a:bodyPr/>
        <a:lstStyle/>
        <a:p>
          <a:endParaRPr lang="en-US"/>
        </a:p>
      </dgm:t>
    </dgm:pt>
    <dgm:pt modelId="{19230522-D16D-4665-A208-FC8DF11C27C6}">
      <dgm:prSet/>
      <dgm:spPr/>
      <dgm:t>
        <a:bodyPr/>
        <a:lstStyle/>
        <a:p>
          <a:r>
            <a:rPr lang="en-US"/>
            <a:t>Overall Sales Trend throughout months of a sales year</a:t>
          </a:r>
        </a:p>
      </dgm:t>
    </dgm:pt>
    <dgm:pt modelId="{B4982727-5EE3-4A5C-8797-744194EE55A3}" type="parTrans" cxnId="{059134AA-74D3-4CE6-B5BB-EAB0F22B95D7}">
      <dgm:prSet/>
      <dgm:spPr/>
      <dgm:t>
        <a:bodyPr/>
        <a:lstStyle/>
        <a:p>
          <a:endParaRPr lang="en-US"/>
        </a:p>
      </dgm:t>
    </dgm:pt>
    <dgm:pt modelId="{81C4101E-1D09-4964-A7F4-15D978EF25CA}" type="sibTrans" cxnId="{059134AA-74D3-4CE6-B5BB-EAB0F22B95D7}">
      <dgm:prSet/>
      <dgm:spPr/>
      <dgm:t>
        <a:bodyPr/>
        <a:lstStyle/>
        <a:p>
          <a:endParaRPr lang="en-US"/>
        </a:p>
      </dgm:t>
    </dgm:pt>
    <dgm:pt modelId="{5E9DFFE6-6996-4573-86F9-47D8E0F088C6}">
      <dgm:prSet/>
      <dgm:spPr/>
      <dgm:t>
        <a:bodyPr/>
        <a:lstStyle/>
        <a:p>
          <a:r>
            <a:rPr lang="en-US"/>
            <a:t>Distribution of Order Priority</a:t>
          </a:r>
        </a:p>
      </dgm:t>
    </dgm:pt>
    <dgm:pt modelId="{771AAB80-67DF-41A7-9B61-2EC4DEE20B82}" type="parTrans" cxnId="{6610FEC7-F659-4B70-BD67-72AB87E7FF90}">
      <dgm:prSet/>
      <dgm:spPr/>
      <dgm:t>
        <a:bodyPr/>
        <a:lstStyle/>
        <a:p>
          <a:endParaRPr lang="en-US"/>
        </a:p>
      </dgm:t>
    </dgm:pt>
    <dgm:pt modelId="{AA3FF19D-F614-4F94-A038-D049F475D70F}" type="sibTrans" cxnId="{6610FEC7-F659-4B70-BD67-72AB87E7FF90}">
      <dgm:prSet/>
      <dgm:spPr/>
      <dgm:t>
        <a:bodyPr/>
        <a:lstStyle/>
        <a:p>
          <a:endParaRPr lang="en-US"/>
        </a:p>
      </dgm:t>
    </dgm:pt>
    <dgm:pt modelId="{45C1CC82-4CEE-46B1-B1C2-975B359CC052}">
      <dgm:prSet/>
      <dgm:spPr/>
      <dgm:t>
        <a:bodyPr/>
        <a:lstStyle/>
        <a:p>
          <a:r>
            <a:rPr lang="en-US"/>
            <a:t>Customer Ordering Trend</a:t>
          </a:r>
        </a:p>
      </dgm:t>
    </dgm:pt>
    <dgm:pt modelId="{A89983CD-ABE2-4E06-95CB-F8A59B267198}" type="parTrans" cxnId="{E14067B9-12F2-4FAE-924F-871880CE0223}">
      <dgm:prSet/>
      <dgm:spPr/>
      <dgm:t>
        <a:bodyPr/>
        <a:lstStyle/>
        <a:p>
          <a:endParaRPr lang="en-US"/>
        </a:p>
      </dgm:t>
    </dgm:pt>
    <dgm:pt modelId="{D3F5CE25-EA10-4493-82AF-1BF51C1DF13E}" type="sibTrans" cxnId="{E14067B9-12F2-4FAE-924F-871880CE0223}">
      <dgm:prSet/>
      <dgm:spPr/>
      <dgm:t>
        <a:bodyPr/>
        <a:lstStyle/>
        <a:p>
          <a:endParaRPr lang="en-US"/>
        </a:p>
      </dgm:t>
    </dgm:pt>
    <dgm:pt modelId="{7C667B5D-B9F2-4229-9A2D-337B13F35987}">
      <dgm:prSet/>
      <dgm:spPr/>
      <dgm:t>
        <a:bodyPr/>
        <a:lstStyle/>
        <a:p>
          <a:r>
            <a:rPr lang="en-US"/>
            <a:t>Analysis of work Performance of Regional Managers</a:t>
          </a:r>
        </a:p>
      </dgm:t>
    </dgm:pt>
    <dgm:pt modelId="{B7306CCE-1336-4E52-82C6-63C739AD1301}" type="parTrans" cxnId="{76A1FA22-C2EB-4918-9E75-C2EFB3C0E98A}">
      <dgm:prSet/>
      <dgm:spPr/>
      <dgm:t>
        <a:bodyPr/>
        <a:lstStyle/>
        <a:p>
          <a:endParaRPr lang="en-US"/>
        </a:p>
      </dgm:t>
    </dgm:pt>
    <dgm:pt modelId="{6259E261-E2CE-4DDE-BB0D-35A187370EA9}" type="sibTrans" cxnId="{76A1FA22-C2EB-4918-9E75-C2EFB3C0E98A}">
      <dgm:prSet/>
      <dgm:spPr/>
      <dgm:t>
        <a:bodyPr/>
        <a:lstStyle/>
        <a:p>
          <a:endParaRPr lang="en-US"/>
        </a:p>
      </dgm:t>
    </dgm:pt>
    <dgm:pt modelId="{265BBFFE-6EED-426E-B493-8628A58C2213}">
      <dgm:prSet/>
      <dgm:spPr/>
      <dgm:t>
        <a:bodyPr/>
        <a:lstStyle/>
        <a:p>
          <a:r>
            <a:rPr lang="en-US"/>
            <a:t>Comparison of sales and profit product category wise</a:t>
          </a:r>
        </a:p>
      </dgm:t>
    </dgm:pt>
    <dgm:pt modelId="{DC4BE3E8-A7D5-4238-B2D9-40FAF1626B8F}" type="parTrans" cxnId="{8F0BBB78-62D6-451D-B89E-7936C4927763}">
      <dgm:prSet/>
      <dgm:spPr/>
      <dgm:t>
        <a:bodyPr/>
        <a:lstStyle/>
        <a:p>
          <a:endParaRPr lang="en-US"/>
        </a:p>
      </dgm:t>
    </dgm:pt>
    <dgm:pt modelId="{1AA0B912-5CD1-42F4-B120-DFA0538B6DE9}" type="sibTrans" cxnId="{8F0BBB78-62D6-451D-B89E-7936C4927763}">
      <dgm:prSet/>
      <dgm:spPr/>
      <dgm:t>
        <a:bodyPr/>
        <a:lstStyle/>
        <a:p>
          <a:endParaRPr lang="en-US"/>
        </a:p>
      </dgm:t>
    </dgm:pt>
    <dgm:pt modelId="{18E73948-A497-4673-9C55-3377FE3EBDF7}">
      <dgm:prSet/>
      <dgm:spPr/>
      <dgm:t>
        <a:bodyPr/>
        <a:lstStyle/>
        <a:p>
          <a:r>
            <a:rPr lang="en-US"/>
            <a:t>Analyzing Shipping priority share.</a:t>
          </a:r>
        </a:p>
      </dgm:t>
    </dgm:pt>
    <dgm:pt modelId="{7A70545A-6349-466F-A9FC-45E5E10AA215}" type="parTrans" cxnId="{89062723-61A8-4723-96DC-3970583B33E7}">
      <dgm:prSet/>
      <dgm:spPr/>
      <dgm:t>
        <a:bodyPr/>
        <a:lstStyle/>
        <a:p>
          <a:endParaRPr lang="en-US"/>
        </a:p>
      </dgm:t>
    </dgm:pt>
    <dgm:pt modelId="{76C04C27-C0E3-4349-AE84-66472626055A}" type="sibTrans" cxnId="{89062723-61A8-4723-96DC-3970583B33E7}">
      <dgm:prSet/>
      <dgm:spPr/>
      <dgm:t>
        <a:bodyPr/>
        <a:lstStyle/>
        <a:p>
          <a:endParaRPr lang="en-US"/>
        </a:p>
      </dgm:t>
    </dgm:pt>
    <dgm:pt modelId="{B3B199AB-7E58-485A-A4C4-746B160EFAE9}" type="pres">
      <dgm:prSet presAssocID="{C74B0A2C-8523-4986-A164-9EF8613C61DE}" presName="diagram" presStyleCnt="0">
        <dgm:presLayoutVars>
          <dgm:dir/>
          <dgm:resizeHandles val="exact"/>
        </dgm:presLayoutVars>
      </dgm:prSet>
      <dgm:spPr/>
    </dgm:pt>
    <dgm:pt modelId="{0E6E8420-F73C-442A-B60F-0EC4698D25FE}" type="pres">
      <dgm:prSet presAssocID="{04CA1DDA-62AE-4BAB-A1A5-E7D05B5CB6B2}" presName="node" presStyleLbl="node1" presStyleIdx="0" presStyleCnt="10">
        <dgm:presLayoutVars>
          <dgm:bulletEnabled val="1"/>
        </dgm:presLayoutVars>
      </dgm:prSet>
      <dgm:spPr/>
    </dgm:pt>
    <dgm:pt modelId="{29200A7A-A0B5-44A4-B979-BD30D9F04C6E}" type="pres">
      <dgm:prSet presAssocID="{787CABBD-727B-4080-8AE5-4979979E3518}" presName="sibTrans" presStyleCnt="0"/>
      <dgm:spPr/>
    </dgm:pt>
    <dgm:pt modelId="{48485844-0A2D-43A2-9108-35FA9EF7C6AC}" type="pres">
      <dgm:prSet presAssocID="{505C2575-1465-4E8C-9BB4-2BEAA3951A86}" presName="node" presStyleLbl="node1" presStyleIdx="1" presStyleCnt="10">
        <dgm:presLayoutVars>
          <dgm:bulletEnabled val="1"/>
        </dgm:presLayoutVars>
      </dgm:prSet>
      <dgm:spPr/>
    </dgm:pt>
    <dgm:pt modelId="{96259FF3-9A98-4A1C-B8BA-32662402899A}" type="pres">
      <dgm:prSet presAssocID="{7E042A66-1AF9-4C4E-96EF-2C1D2DC6A497}" presName="sibTrans" presStyleCnt="0"/>
      <dgm:spPr/>
    </dgm:pt>
    <dgm:pt modelId="{727D08FB-6FD8-4975-93D5-37B592B2576A}" type="pres">
      <dgm:prSet presAssocID="{0B69383C-799E-4CA2-B1BD-E3F3F3ED1A9F}" presName="node" presStyleLbl="node1" presStyleIdx="2" presStyleCnt="10">
        <dgm:presLayoutVars>
          <dgm:bulletEnabled val="1"/>
        </dgm:presLayoutVars>
      </dgm:prSet>
      <dgm:spPr/>
    </dgm:pt>
    <dgm:pt modelId="{D1EFE944-9635-4191-BA58-DD707606EC8E}" type="pres">
      <dgm:prSet presAssocID="{E584A3E4-C540-4DD1-B1F2-D088E09FBF27}" presName="sibTrans" presStyleCnt="0"/>
      <dgm:spPr/>
    </dgm:pt>
    <dgm:pt modelId="{43B2697A-291C-4227-9A10-F583A52AB491}" type="pres">
      <dgm:prSet presAssocID="{C1D0C745-4976-47F4-AB07-7CC53EC6A404}" presName="node" presStyleLbl="node1" presStyleIdx="3" presStyleCnt="10">
        <dgm:presLayoutVars>
          <dgm:bulletEnabled val="1"/>
        </dgm:presLayoutVars>
      </dgm:prSet>
      <dgm:spPr/>
    </dgm:pt>
    <dgm:pt modelId="{50FCAE19-69FF-42FB-950E-4B8C316985A6}" type="pres">
      <dgm:prSet presAssocID="{493FAC45-650C-4584-8DF9-E3F1232F9F68}" presName="sibTrans" presStyleCnt="0"/>
      <dgm:spPr/>
    </dgm:pt>
    <dgm:pt modelId="{E007D92A-E871-405A-B01A-95C1E613D017}" type="pres">
      <dgm:prSet presAssocID="{19230522-D16D-4665-A208-FC8DF11C27C6}" presName="node" presStyleLbl="node1" presStyleIdx="4" presStyleCnt="10">
        <dgm:presLayoutVars>
          <dgm:bulletEnabled val="1"/>
        </dgm:presLayoutVars>
      </dgm:prSet>
      <dgm:spPr/>
    </dgm:pt>
    <dgm:pt modelId="{61B6FBD4-773A-4E7A-97F2-E731004F1588}" type="pres">
      <dgm:prSet presAssocID="{81C4101E-1D09-4964-A7F4-15D978EF25CA}" presName="sibTrans" presStyleCnt="0"/>
      <dgm:spPr/>
    </dgm:pt>
    <dgm:pt modelId="{AC7E4C4D-8ED1-45EB-B71B-6B165C5D2FEF}" type="pres">
      <dgm:prSet presAssocID="{5E9DFFE6-6996-4573-86F9-47D8E0F088C6}" presName="node" presStyleLbl="node1" presStyleIdx="5" presStyleCnt="10">
        <dgm:presLayoutVars>
          <dgm:bulletEnabled val="1"/>
        </dgm:presLayoutVars>
      </dgm:prSet>
      <dgm:spPr/>
    </dgm:pt>
    <dgm:pt modelId="{1010DB76-75E1-4533-A4A0-7DB3958F905E}" type="pres">
      <dgm:prSet presAssocID="{AA3FF19D-F614-4F94-A038-D049F475D70F}" presName="sibTrans" presStyleCnt="0"/>
      <dgm:spPr/>
    </dgm:pt>
    <dgm:pt modelId="{1A0D0095-1074-46D2-BED9-D851427EBD34}" type="pres">
      <dgm:prSet presAssocID="{45C1CC82-4CEE-46B1-B1C2-975B359CC052}" presName="node" presStyleLbl="node1" presStyleIdx="6" presStyleCnt="10">
        <dgm:presLayoutVars>
          <dgm:bulletEnabled val="1"/>
        </dgm:presLayoutVars>
      </dgm:prSet>
      <dgm:spPr/>
    </dgm:pt>
    <dgm:pt modelId="{03D0E834-D59A-40DA-8125-B9593FF93825}" type="pres">
      <dgm:prSet presAssocID="{D3F5CE25-EA10-4493-82AF-1BF51C1DF13E}" presName="sibTrans" presStyleCnt="0"/>
      <dgm:spPr/>
    </dgm:pt>
    <dgm:pt modelId="{E593F5F5-64EA-4FBC-989D-47D037F90DA4}" type="pres">
      <dgm:prSet presAssocID="{7C667B5D-B9F2-4229-9A2D-337B13F35987}" presName="node" presStyleLbl="node1" presStyleIdx="7" presStyleCnt="10">
        <dgm:presLayoutVars>
          <dgm:bulletEnabled val="1"/>
        </dgm:presLayoutVars>
      </dgm:prSet>
      <dgm:spPr/>
    </dgm:pt>
    <dgm:pt modelId="{F548A1E0-1EE2-4B3E-BF08-197C150297B1}" type="pres">
      <dgm:prSet presAssocID="{6259E261-E2CE-4DDE-BB0D-35A187370EA9}" presName="sibTrans" presStyleCnt="0"/>
      <dgm:spPr/>
    </dgm:pt>
    <dgm:pt modelId="{4ADCD53E-DA7F-4938-A2F3-4CF6CDBE92A4}" type="pres">
      <dgm:prSet presAssocID="{265BBFFE-6EED-426E-B493-8628A58C2213}" presName="node" presStyleLbl="node1" presStyleIdx="8" presStyleCnt="10">
        <dgm:presLayoutVars>
          <dgm:bulletEnabled val="1"/>
        </dgm:presLayoutVars>
      </dgm:prSet>
      <dgm:spPr/>
    </dgm:pt>
    <dgm:pt modelId="{6777230D-677C-4CC1-A137-D662C6E90C7F}" type="pres">
      <dgm:prSet presAssocID="{1AA0B912-5CD1-42F4-B120-DFA0538B6DE9}" presName="sibTrans" presStyleCnt="0"/>
      <dgm:spPr/>
    </dgm:pt>
    <dgm:pt modelId="{47BC6BA0-55BD-43A6-893B-AEBE158AF824}" type="pres">
      <dgm:prSet presAssocID="{18E73948-A497-4673-9C55-3377FE3EBDF7}" presName="node" presStyleLbl="node1" presStyleIdx="9" presStyleCnt="10">
        <dgm:presLayoutVars>
          <dgm:bulletEnabled val="1"/>
        </dgm:presLayoutVars>
      </dgm:prSet>
      <dgm:spPr/>
    </dgm:pt>
  </dgm:ptLst>
  <dgm:cxnLst>
    <dgm:cxn modelId="{EB927D07-9BFF-4EA9-BF2B-33375D853296}" type="presOf" srcId="{7C667B5D-B9F2-4229-9A2D-337B13F35987}" destId="{E593F5F5-64EA-4FBC-989D-47D037F90DA4}" srcOrd="0" destOrd="0" presId="urn:microsoft.com/office/officeart/2005/8/layout/default"/>
    <dgm:cxn modelId="{F51C0712-B466-4743-9772-CB5D7E0A5DD5}" type="presOf" srcId="{C1D0C745-4976-47F4-AB07-7CC53EC6A404}" destId="{43B2697A-291C-4227-9A10-F583A52AB491}" srcOrd="0" destOrd="0" presId="urn:microsoft.com/office/officeart/2005/8/layout/default"/>
    <dgm:cxn modelId="{76A1FA22-C2EB-4918-9E75-C2EFB3C0E98A}" srcId="{C74B0A2C-8523-4986-A164-9EF8613C61DE}" destId="{7C667B5D-B9F2-4229-9A2D-337B13F35987}" srcOrd="7" destOrd="0" parTransId="{B7306CCE-1336-4E52-82C6-63C739AD1301}" sibTransId="{6259E261-E2CE-4DDE-BB0D-35A187370EA9}"/>
    <dgm:cxn modelId="{89062723-61A8-4723-96DC-3970583B33E7}" srcId="{C74B0A2C-8523-4986-A164-9EF8613C61DE}" destId="{18E73948-A497-4673-9C55-3377FE3EBDF7}" srcOrd="9" destOrd="0" parTransId="{7A70545A-6349-466F-A9FC-45E5E10AA215}" sibTransId="{76C04C27-C0E3-4349-AE84-66472626055A}"/>
    <dgm:cxn modelId="{4027E324-66D7-4807-AE35-B9684948D81C}" type="presOf" srcId="{5E9DFFE6-6996-4573-86F9-47D8E0F088C6}" destId="{AC7E4C4D-8ED1-45EB-B71B-6B165C5D2FEF}" srcOrd="0" destOrd="0" presId="urn:microsoft.com/office/officeart/2005/8/layout/default"/>
    <dgm:cxn modelId="{3523E625-1282-4CAB-9F08-BB9935147C89}" type="presOf" srcId="{45C1CC82-4CEE-46B1-B1C2-975B359CC052}" destId="{1A0D0095-1074-46D2-BED9-D851427EBD34}" srcOrd="0" destOrd="0" presId="urn:microsoft.com/office/officeart/2005/8/layout/default"/>
    <dgm:cxn modelId="{85EC8028-C7DF-42E2-B269-F2C31FFC6772}" type="presOf" srcId="{19230522-D16D-4665-A208-FC8DF11C27C6}" destId="{E007D92A-E871-405A-B01A-95C1E613D017}" srcOrd="0" destOrd="0" presId="urn:microsoft.com/office/officeart/2005/8/layout/default"/>
    <dgm:cxn modelId="{80D1D32A-70DA-4A94-BEFA-B3E20CAB722A}" type="presOf" srcId="{04CA1DDA-62AE-4BAB-A1A5-E7D05B5CB6B2}" destId="{0E6E8420-F73C-442A-B60F-0EC4698D25FE}" srcOrd="0" destOrd="0" presId="urn:microsoft.com/office/officeart/2005/8/layout/default"/>
    <dgm:cxn modelId="{D08ED63E-7B6E-45AE-867C-DAB50EF1BDBC}" type="presOf" srcId="{265BBFFE-6EED-426E-B493-8628A58C2213}" destId="{4ADCD53E-DA7F-4938-A2F3-4CF6CDBE92A4}" srcOrd="0" destOrd="0" presId="urn:microsoft.com/office/officeart/2005/8/layout/default"/>
    <dgm:cxn modelId="{DEA95A5F-3DD9-4297-9768-076F3C62D8AA}" srcId="{C74B0A2C-8523-4986-A164-9EF8613C61DE}" destId="{0B69383C-799E-4CA2-B1BD-E3F3F3ED1A9F}" srcOrd="2" destOrd="0" parTransId="{5F455A2B-C26E-41C7-8DF0-6D9840FCAF9A}" sibTransId="{E584A3E4-C540-4DD1-B1F2-D088E09FBF27}"/>
    <dgm:cxn modelId="{C714BB60-E3A9-4B36-83E4-8C0BE0F16DCE}" type="presOf" srcId="{C74B0A2C-8523-4986-A164-9EF8613C61DE}" destId="{B3B199AB-7E58-485A-A4C4-746B160EFAE9}" srcOrd="0" destOrd="0" presId="urn:microsoft.com/office/officeart/2005/8/layout/default"/>
    <dgm:cxn modelId="{CC750C63-3582-4358-BA34-907EA8D6BA25}" srcId="{C74B0A2C-8523-4986-A164-9EF8613C61DE}" destId="{04CA1DDA-62AE-4BAB-A1A5-E7D05B5CB6B2}" srcOrd="0" destOrd="0" parTransId="{007E17DB-C093-4310-9274-68E08783BF7A}" sibTransId="{787CABBD-727B-4080-8AE5-4979979E3518}"/>
    <dgm:cxn modelId="{E314A377-9D12-4ABC-A2FD-714BD6A5301E}" srcId="{C74B0A2C-8523-4986-A164-9EF8613C61DE}" destId="{505C2575-1465-4E8C-9BB4-2BEAA3951A86}" srcOrd="1" destOrd="0" parTransId="{97300C0C-6BA5-4659-BAE7-38965AAA2046}" sibTransId="{7E042A66-1AF9-4C4E-96EF-2C1D2DC6A497}"/>
    <dgm:cxn modelId="{8F0BBB78-62D6-451D-B89E-7936C4927763}" srcId="{C74B0A2C-8523-4986-A164-9EF8613C61DE}" destId="{265BBFFE-6EED-426E-B493-8628A58C2213}" srcOrd="8" destOrd="0" parTransId="{DC4BE3E8-A7D5-4238-B2D9-40FAF1626B8F}" sibTransId="{1AA0B912-5CD1-42F4-B120-DFA0538B6DE9}"/>
    <dgm:cxn modelId="{386D547F-BBBF-438A-BDCB-89A375847EAC}" srcId="{C74B0A2C-8523-4986-A164-9EF8613C61DE}" destId="{C1D0C745-4976-47F4-AB07-7CC53EC6A404}" srcOrd="3" destOrd="0" parTransId="{0BAB6E70-A6BF-4A0E-A5A2-4F0FBB9A2483}" sibTransId="{493FAC45-650C-4584-8DF9-E3F1232F9F68}"/>
    <dgm:cxn modelId="{A4FD6686-26D9-4FE6-8FC7-5F82268FB77F}" type="presOf" srcId="{0B69383C-799E-4CA2-B1BD-E3F3F3ED1A9F}" destId="{727D08FB-6FD8-4975-93D5-37B592B2576A}" srcOrd="0" destOrd="0" presId="urn:microsoft.com/office/officeart/2005/8/layout/default"/>
    <dgm:cxn modelId="{059134AA-74D3-4CE6-B5BB-EAB0F22B95D7}" srcId="{C74B0A2C-8523-4986-A164-9EF8613C61DE}" destId="{19230522-D16D-4665-A208-FC8DF11C27C6}" srcOrd="4" destOrd="0" parTransId="{B4982727-5EE3-4A5C-8797-744194EE55A3}" sibTransId="{81C4101E-1D09-4964-A7F4-15D978EF25CA}"/>
    <dgm:cxn modelId="{52E317B5-0DC7-40B9-B9FA-92A8DE059477}" type="presOf" srcId="{505C2575-1465-4E8C-9BB4-2BEAA3951A86}" destId="{48485844-0A2D-43A2-9108-35FA9EF7C6AC}" srcOrd="0" destOrd="0" presId="urn:microsoft.com/office/officeart/2005/8/layout/default"/>
    <dgm:cxn modelId="{E14067B9-12F2-4FAE-924F-871880CE0223}" srcId="{C74B0A2C-8523-4986-A164-9EF8613C61DE}" destId="{45C1CC82-4CEE-46B1-B1C2-975B359CC052}" srcOrd="6" destOrd="0" parTransId="{A89983CD-ABE2-4E06-95CB-F8A59B267198}" sibTransId="{D3F5CE25-EA10-4493-82AF-1BF51C1DF13E}"/>
    <dgm:cxn modelId="{6610FEC7-F659-4B70-BD67-72AB87E7FF90}" srcId="{C74B0A2C-8523-4986-A164-9EF8613C61DE}" destId="{5E9DFFE6-6996-4573-86F9-47D8E0F088C6}" srcOrd="5" destOrd="0" parTransId="{771AAB80-67DF-41A7-9B61-2EC4DEE20B82}" sibTransId="{AA3FF19D-F614-4F94-A038-D049F475D70F}"/>
    <dgm:cxn modelId="{B20940FE-0B74-43F2-9688-E883C5215F42}" type="presOf" srcId="{18E73948-A497-4673-9C55-3377FE3EBDF7}" destId="{47BC6BA0-55BD-43A6-893B-AEBE158AF824}" srcOrd="0" destOrd="0" presId="urn:microsoft.com/office/officeart/2005/8/layout/default"/>
    <dgm:cxn modelId="{0FEC7216-7D18-4321-99AE-F17FE431454A}" type="presParOf" srcId="{B3B199AB-7E58-485A-A4C4-746B160EFAE9}" destId="{0E6E8420-F73C-442A-B60F-0EC4698D25FE}" srcOrd="0" destOrd="0" presId="urn:microsoft.com/office/officeart/2005/8/layout/default"/>
    <dgm:cxn modelId="{2D7436DD-6515-457A-B5A1-7C906DD76E80}" type="presParOf" srcId="{B3B199AB-7E58-485A-A4C4-746B160EFAE9}" destId="{29200A7A-A0B5-44A4-B979-BD30D9F04C6E}" srcOrd="1" destOrd="0" presId="urn:microsoft.com/office/officeart/2005/8/layout/default"/>
    <dgm:cxn modelId="{D8614730-1E03-46E0-B76F-50EEA1DF05D4}" type="presParOf" srcId="{B3B199AB-7E58-485A-A4C4-746B160EFAE9}" destId="{48485844-0A2D-43A2-9108-35FA9EF7C6AC}" srcOrd="2" destOrd="0" presId="urn:microsoft.com/office/officeart/2005/8/layout/default"/>
    <dgm:cxn modelId="{A499B966-DC1A-498A-AF07-FF4107B23B7C}" type="presParOf" srcId="{B3B199AB-7E58-485A-A4C4-746B160EFAE9}" destId="{96259FF3-9A98-4A1C-B8BA-32662402899A}" srcOrd="3" destOrd="0" presId="urn:microsoft.com/office/officeart/2005/8/layout/default"/>
    <dgm:cxn modelId="{1FA375CE-DD21-4B0B-A60F-2570CB55E6E4}" type="presParOf" srcId="{B3B199AB-7E58-485A-A4C4-746B160EFAE9}" destId="{727D08FB-6FD8-4975-93D5-37B592B2576A}" srcOrd="4" destOrd="0" presId="urn:microsoft.com/office/officeart/2005/8/layout/default"/>
    <dgm:cxn modelId="{96243FB2-E435-467E-9900-C5CE949E7B80}" type="presParOf" srcId="{B3B199AB-7E58-485A-A4C4-746B160EFAE9}" destId="{D1EFE944-9635-4191-BA58-DD707606EC8E}" srcOrd="5" destOrd="0" presId="urn:microsoft.com/office/officeart/2005/8/layout/default"/>
    <dgm:cxn modelId="{9EB9A8C7-C315-4C9A-A436-8FA8FB52E1A2}" type="presParOf" srcId="{B3B199AB-7E58-485A-A4C4-746B160EFAE9}" destId="{43B2697A-291C-4227-9A10-F583A52AB491}" srcOrd="6" destOrd="0" presId="urn:microsoft.com/office/officeart/2005/8/layout/default"/>
    <dgm:cxn modelId="{F02A77B7-678C-40E4-81A3-3151F9116BD5}" type="presParOf" srcId="{B3B199AB-7E58-485A-A4C4-746B160EFAE9}" destId="{50FCAE19-69FF-42FB-950E-4B8C316985A6}" srcOrd="7" destOrd="0" presId="urn:microsoft.com/office/officeart/2005/8/layout/default"/>
    <dgm:cxn modelId="{DCB08A3C-9CC8-4BE2-BF84-68E14ECEA6E2}" type="presParOf" srcId="{B3B199AB-7E58-485A-A4C4-746B160EFAE9}" destId="{E007D92A-E871-405A-B01A-95C1E613D017}" srcOrd="8" destOrd="0" presId="urn:microsoft.com/office/officeart/2005/8/layout/default"/>
    <dgm:cxn modelId="{8D06F9D0-358B-4816-A0E4-D885C965948A}" type="presParOf" srcId="{B3B199AB-7E58-485A-A4C4-746B160EFAE9}" destId="{61B6FBD4-773A-4E7A-97F2-E731004F1588}" srcOrd="9" destOrd="0" presId="urn:microsoft.com/office/officeart/2005/8/layout/default"/>
    <dgm:cxn modelId="{14F5E3D3-A60A-4F08-9ADB-D83BE06D9990}" type="presParOf" srcId="{B3B199AB-7E58-485A-A4C4-746B160EFAE9}" destId="{AC7E4C4D-8ED1-45EB-B71B-6B165C5D2FEF}" srcOrd="10" destOrd="0" presId="urn:microsoft.com/office/officeart/2005/8/layout/default"/>
    <dgm:cxn modelId="{0BB6CCC8-46FE-42C1-B730-49EE89D48A4D}" type="presParOf" srcId="{B3B199AB-7E58-485A-A4C4-746B160EFAE9}" destId="{1010DB76-75E1-4533-A4A0-7DB3958F905E}" srcOrd="11" destOrd="0" presId="urn:microsoft.com/office/officeart/2005/8/layout/default"/>
    <dgm:cxn modelId="{4859469E-801B-4C76-BCA1-4461804F60D4}" type="presParOf" srcId="{B3B199AB-7E58-485A-A4C4-746B160EFAE9}" destId="{1A0D0095-1074-46D2-BED9-D851427EBD34}" srcOrd="12" destOrd="0" presId="urn:microsoft.com/office/officeart/2005/8/layout/default"/>
    <dgm:cxn modelId="{06F7420A-71FA-4C73-A11B-E0922107B2A5}" type="presParOf" srcId="{B3B199AB-7E58-485A-A4C4-746B160EFAE9}" destId="{03D0E834-D59A-40DA-8125-B9593FF93825}" srcOrd="13" destOrd="0" presId="urn:microsoft.com/office/officeart/2005/8/layout/default"/>
    <dgm:cxn modelId="{198BBC23-A30C-4E35-954A-CB1126CA2495}" type="presParOf" srcId="{B3B199AB-7E58-485A-A4C4-746B160EFAE9}" destId="{E593F5F5-64EA-4FBC-989D-47D037F90DA4}" srcOrd="14" destOrd="0" presId="urn:microsoft.com/office/officeart/2005/8/layout/default"/>
    <dgm:cxn modelId="{4266600A-5C40-40F1-80DE-627382388FE4}" type="presParOf" srcId="{B3B199AB-7E58-485A-A4C4-746B160EFAE9}" destId="{F548A1E0-1EE2-4B3E-BF08-197C150297B1}" srcOrd="15" destOrd="0" presId="urn:microsoft.com/office/officeart/2005/8/layout/default"/>
    <dgm:cxn modelId="{9BD29EDD-25DF-48F9-A4EB-131781DDF8A0}" type="presParOf" srcId="{B3B199AB-7E58-485A-A4C4-746B160EFAE9}" destId="{4ADCD53E-DA7F-4938-A2F3-4CF6CDBE92A4}" srcOrd="16" destOrd="0" presId="urn:microsoft.com/office/officeart/2005/8/layout/default"/>
    <dgm:cxn modelId="{6D068DEA-B0D5-4DBB-B746-DA9226436476}" type="presParOf" srcId="{B3B199AB-7E58-485A-A4C4-746B160EFAE9}" destId="{6777230D-677C-4CC1-A137-D662C6E90C7F}" srcOrd="17" destOrd="0" presId="urn:microsoft.com/office/officeart/2005/8/layout/default"/>
    <dgm:cxn modelId="{19A3B903-ACAB-4515-8AB7-B1FAE9467029}" type="presParOf" srcId="{B3B199AB-7E58-485A-A4C4-746B160EFAE9}" destId="{47BC6BA0-55BD-43A6-893B-AEBE158AF824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E085D1-E29A-4B79-89C1-D635B6CF82A8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B2357CE-BA13-4A98-97D0-D1DD59473DA1}">
      <dgm:prSet/>
      <dgm:spPr/>
      <dgm:t>
        <a:bodyPr/>
        <a:lstStyle/>
        <a:p>
          <a:r>
            <a:rPr lang="en-US" b="1"/>
            <a:t>Step 1: Removing the blank cells from the dataset.</a:t>
          </a:r>
          <a:endParaRPr lang="en-US"/>
        </a:p>
      </dgm:t>
    </dgm:pt>
    <dgm:pt modelId="{19C77635-E08C-4332-85C3-350A9B1B1B0D}" type="parTrans" cxnId="{E4CA8003-757A-4D8F-A19D-E80DA67EEE6F}">
      <dgm:prSet/>
      <dgm:spPr/>
      <dgm:t>
        <a:bodyPr/>
        <a:lstStyle/>
        <a:p>
          <a:endParaRPr lang="en-US"/>
        </a:p>
      </dgm:t>
    </dgm:pt>
    <dgm:pt modelId="{B100AB01-587B-4619-9FFF-C8BAE77E5265}" type="sibTrans" cxnId="{E4CA8003-757A-4D8F-A19D-E80DA67EEE6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C7AD350-67CD-4CE3-8494-CE56BC4EE837}">
      <dgm:prSet/>
      <dgm:spPr/>
      <dgm:t>
        <a:bodyPr/>
        <a:lstStyle/>
        <a:p>
          <a:r>
            <a:rPr lang="en-US" b="1"/>
            <a:t>Step 2: Removing columns which are not properly defined or not crucial to our analysis. </a:t>
          </a:r>
          <a:endParaRPr lang="en-US"/>
        </a:p>
      </dgm:t>
    </dgm:pt>
    <dgm:pt modelId="{1A9482E6-7200-4868-81F5-2D974545ECFD}" type="parTrans" cxnId="{08CEE652-7A08-41E2-83D7-C76F796D9C1C}">
      <dgm:prSet/>
      <dgm:spPr/>
      <dgm:t>
        <a:bodyPr/>
        <a:lstStyle/>
        <a:p>
          <a:endParaRPr lang="en-US"/>
        </a:p>
      </dgm:t>
    </dgm:pt>
    <dgm:pt modelId="{EA16BD36-15D7-4BFD-8FF0-664A72909D00}" type="sibTrans" cxnId="{08CEE652-7A08-41E2-83D7-C76F796D9C1C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65D5098-4980-4EB8-B227-A00C2B5BF509}">
      <dgm:prSet/>
      <dgm:spPr/>
      <dgm:t>
        <a:bodyPr/>
        <a:lstStyle/>
        <a:p>
          <a:r>
            <a:rPr lang="en-US" b="1"/>
            <a:t>Step 3: Giving proper and appropriate column names. </a:t>
          </a:r>
          <a:endParaRPr lang="en-US"/>
        </a:p>
      </dgm:t>
    </dgm:pt>
    <dgm:pt modelId="{B950B073-6D1A-4DAB-B64C-E85C454035DC}" type="parTrans" cxnId="{02724D83-B414-4AC9-91E9-77EC8D132DA3}">
      <dgm:prSet/>
      <dgm:spPr/>
      <dgm:t>
        <a:bodyPr/>
        <a:lstStyle/>
        <a:p>
          <a:endParaRPr lang="en-US"/>
        </a:p>
      </dgm:t>
    </dgm:pt>
    <dgm:pt modelId="{7B9C499A-4FDD-49BE-80D5-DB1778F9FA2F}" type="sibTrans" cxnId="{02724D83-B414-4AC9-91E9-77EC8D132DA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EA6CCE4-B96D-48E3-B0CA-28019F930C73}">
      <dgm:prSet/>
      <dgm:spPr/>
      <dgm:t>
        <a:bodyPr/>
        <a:lstStyle/>
        <a:p>
          <a:r>
            <a:rPr lang="en-US" b="1"/>
            <a:t>Step 4: Excluding the NULL values from the data.</a:t>
          </a:r>
          <a:endParaRPr lang="en-US"/>
        </a:p>
      </dgm:t>
    </dgm:pt>
    <dgm:pt modelId="{7E3D8527-16B4-4E40-AF21-06E7AD5C1039}" type="parTrans" cxnId="{A7169C60-8478-480A-B292-0C52CD8E1A92}">
      <dgm:prSet/>
      <dgm:spPr/>
      <dgm:t>
        <a:bodyPr/>
        <a:lstStyle/>
        <a:p>
          <a:endParaRPr lang="en-US"/>
        </a:p>
      </dgm:t>
    </dgm:pt>
    <dgm:pt modelId="{07F17F32-09CC-4B1E-99CC-93B664CDABCE}" type="sibTrans" cxnId="{A7169C60-8478-480A-B292-0C52CD8E1A92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AED32387-1923-4301-9E91-DD532927C3F6}">
      <dgm:prSet/>
      <dgm:spPr/>
      <dgm:t>
        <a:bodyPr/>
        <a:lstStyle/>
        <a:p>
          <a:r>
            <a:rPr lang="en-US" b="1"/>
            <a:t>Step 5: Improvising Proper Data Formatting</a:t>
          </a:r>
          <a:endParaRPr lang="en-US"/>
        </a:p>
      </dgm:t>
    </dgm:pt>
    <dgm:pt modelId="{96DB4F6A-ECE4-47B9-846F-9685F215F77D}" type="parTrans" cxnId="{18FE5165-D351-4469-93DC-133748832D5B}">
      <dgm:prSet/>
      <dgm:spPr/>
      <dgm:t>
        <a:bodyPr/>
        <a:lstStyle/>
        <a:p>
          <a:endParaRPr lang="en-US"/>
        </a:p>
      </dgm:t>
    </dgm:pt>
    <dgm:pt modelId="{E8DD86E2-9106-48DF-A259-2415BA9C2298}" type="sibTrans" cxnId="{18FE5165-D351-4469-93DC-133748832D5B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2B441275-D122-4783-8EF5-A1CB769BA25C}">
      <dgm:prSet/>
      <dgm:spPr/>
      <dgm:t>
        <a:bodyPr/>
        <a:lstStyle/>
        <a:p>
          <a:r>
            <a:rPr lang="en-US" b="1"/>
            <a:t>Step 6: Removing Duplicate Values</a:t>
          </a:r>
          <a:endParaRPr lang="en-US"/>
        </a:p>
      </dgm:t>
    </dgm:pt>
    <dgm:pt modelId="{31DF9A10-DE9F-4892-9944-55FACDC461DF}" type="parTrans" cxnId="{F78C42AE-6C60-4B5D-A242-D802280A715F}">
      <dgm:prSet/>
      <dgm:spPr/>
      <dgm:t>
        <a:bodyPr/>
        <a:lstStyle/>
        <a:p>
          <a:endParaRPr lang="en-US"/>
        </a:p>
      </dgm:t>
    </dgm:pt>
    <dgm:pt modelId="{22DA7F84-3EED-429E-B313-F71E11E378F6}" type="sibTrans" cxnId="{F78C42AE-6C60-4B5D-A242-D802280A715F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CFADD3D6-E55E-42F9-B9AC-294A988E2A86}" type="pres">
      <dgm:prSet presAssocID="{82E085D1-E29A-4B79-89C1-D635B6CF82A8}" presName="Name0" presStyleCnt="0">
        <dgm:presLayoutVars>
          <dgm:animLvl val="lvl"/>
          <dgm:resizeHandles val="exact"/>
        </dgm:presLayoutVars>
      </dgm:prSet>
      <dgm:spPr/>
    </dgm:pt>
    <dgm:pt modelId="{B3F0AEB7-D94C-48AC-AFEB-A50CFAE71331}" type="pres">
      <dgm:prSet presAssocID="{7B2357CE-BA13-4A98-97D0-D1DD59473DA1}" presName="compositeNode" presStyleCnt="0">
        <dgm:presLayoutVars>
          <dgm:bulletEnabled val="1"/>
        </dgm:presLayoutVars>
      </dgm:prSet>
      <dgm:spPr/>
    </dgm:pt>
    <dgm:pt modelId="{688A1F1C-9683-4E0D-A3D2-E0E588D8E633}" type="pres">
      <dgm:prSet presAssocID="{7B2357CE-BA13-4A98-97D0-D1DD59473DA1}" presName="bgRect" presStyleLbl="bgAccFollowNode1" presStyleIdx="0" presStyleCnt="6"/>
      <dgm:spPr/>
    </dgm:pt>
    <dgm:pt modelId="{04EE4653-2F46-43F1-BC0E-E7A400A7FE67}" type="pres">
      <dgm:prSet presAssocID="{B100AB01-587B-4619-9FFF-C8BAE77E5265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A74A3848-DBDD-4B78-B549-BAA77F69829D}" type="pres">
      <dgm:prSet presAssocID="{7B2357CE-BA13-4A98-97D0-D1DD59473DA1}" presName="bottomLine" presStyleLbl="alignNode1" presStyleIdx="1" presStyleCnt="12">
        <dgm:presLayoutVars/>
      </dgm:prSet>
      <dgm:spPr/>
    </dgm:pt>
    <dgm:pt modelId="{8090B1CA-4C35-4A8E-BBB3-0E733D8258EE}" type="pres">
      <dgm:prSet presAssocID="{7B2357CE-BA13-4A98-97D0-D1DD59473DA1}" presName="nodeText" presStyleLbl="bgAccFollowNode1" presStyleIdx="0" presStyleCnt="6">
        <dgm:presLayoutVars>
          <dgm:bulletEnabled val="1"/>
        </dgm:presLayoutVars>
      </dgm:prSet>
      <dgm:spPr/>
    </dgm:pt>
    <dgm:pt modelId="{01DA4CEA-CDBD-4734-A369-D4C2C85EF8B3}" type="pres">
      <dgm:prSet presAssocID="{B100AB01-587B-4619-9FFF-C8BAE77E5265}" presName="sibTrans" presStyleCnt="0"/>
      <dgm:spPr/>
    </dgm:pt>
    <dgm:pt modelId="{CCCB34D4-1301-4599-9F48-994A55C81EE2}" type="pres">
      <dgm:prSet presAssocID="{7C7AD350-67CD-4CE3-8494-CE56BC4EE837}" presName="compositeNode" presStyleCnt="0">
        <dgm:presLayoutVars>
          <dgm:bulletEnabled val="1"/>
        </dgm:presLayoutVars>
      </dgm:prSet>
      <dgm:spPr/>
    </dgm:pt>
    <dgm:pt modelId="{11F74F15-E5FD-4292-89BF-7AFC476BFDB5}" type="pres">
      <dgm:prSet presAssocID="{7C7AD350-67CD-4CE3-8494-CE56BC4EE837}" presName="bgRect" presStyleLbl="bgAccFollowNode1" presStyleIdx="1" presStyleCnt="6"/>
      <dgm:spPr/>
    </dgm:pt>
    <dgm:pt modelId="{326D3D8C-5A4F-47AD-8B95-E55732435BD4}" type="pres">
      <dgm:prSet presAssocID="{EA16BD36-15D7-4BFD-8FF0-664A72909D00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177C82A4-CC57-45F0-B74D-900A3DABD101}" type="pres">
      <dgm:prSet presAssocID="{7C7AD350-67CD-4CE3-8494-CE56BC4EE837}" presName="bottomLine" presStyleLbl="alignNode1" presStyleIdx="3" presStyleCnt="12">
        <dgm:presLayoutVars/>
      </dgm:prSet>
      <dgm:spPr/>
    </dgm:pt>
    <dgm:pt modelId="{6D71ABE1-C664-4441-B276-0C6EB99EEEBB}" type="pres">
      <dgm:prSet presAssocID="{7C7AD350-67CD-4CE3-8494-CE56BC4EE837}" presName="nodeText" presStyleLbl="bgAccFollowNode1" presStyleIdx="1" presStyleCnt="6">
        <dgm:presLayoutVars>
          <dgm:bulletEnabled val="1"/>
        </dgm:presLayoutVars>
      </dgm:prSet>
      <dgm:spPr/>
    </dgm:pt>
    <dgm:pt modelId="{CA1703AE-5580-4A14-81A2-57210AA87FBA}" type="pres">
      <dgm:prSet presAssocID="{EA16BD36-15D7-4BFD-8FF0-664A72909D00}" presName="sibTrans" presStyleCnt="0"/>
      <dgm:spPr/>
    </dgm:pt>
    <dgm:pt modelId="{42D252F4-FE3A-410C-88F6-332F7E0D8835}" type="pres">
      <dgm:prSet presAssocID="{B65D5098-4980-4EB8-B227-A00C2B5BF509}" presName="compositeNode" presStyleCnt="0">
        <dgm:presLayoutVars>
          <dgm:bulletEnabled val="1"/>
        </dgm:presLayoutVars>
      </dgm:prSet>
      <dgm:spPr/>
    </dgm:pt>
    <dgm:pt modelId="{47A9004F-F695-4A61-A3E9-4C1923CB7464}" type="pres">
      <dgm:prSet presAssocID="{B65D5098-4980-4EB8-B227-A00C2B5BF509}" presName="bgRect" presStyleLbl="bgAccFollowNode1" presStyleIdx="2" presStyleCnt="6"/>
      <dgm:spPr/>
    </dgm:pt>
    <dgm:pt modelId="{4A142CDD-6E92-4384-B0FD-AF38B0163B47}" type="pres">
      <dgm:prSet presAssocID="{7B9C499A-4FDD-49BE-80D5-DB1778F9FA2F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80C116A4-2999-4280-88C6-38FA2B1E4DAA}" type="pres">
      <dgm:prSet presAssocID="{B65D5098-4980-4EB8-B227-A00C2B5BF509}" presName="bottomLine" presStyleLbl="alignNode1" presStyleIdx="5" presStyleCnt="12">
        <dgm:presLayoutVars/>
      </dgm:prSet>
      <dgm:spPr/>
    </dgm:pt>
    <dgm:pt modelId="{56116BFE-49AC-49D1-9E70-4150B5505F4C}" type="pres">
      <dgm:prSet presAssocID="{B65D5098-4980-4EB8-B227-A00C2B5BF509}" presName="nodeText" presStyleLbl="bgAccFollowNode1" presStyleIdx="2" presStyleCnt="6">
        <dgm:presLayoutVars>
          <dgm:bulletEnabled val="1"/>
        </dgm:presLayoutVars>
      </dgm:prSet>
      <dgm:spPr/>
    </dgm:pt>
    <dgm:pt modelId="{768242CA-21E5-43C0-8432-21D6A7E99FDF}" type="pres">
      <dgm:prSet presAssocID="{7B9C499A-4FDD-49BE-80D5-DB1778F9FA2F}" presName="sibTrans" presStyleCnt="0"/>
      <dgm:spPr/>
    </dgm:pt>
    <dgm:pt modelId="{A56B1623-41EF-459D-8A0D-C6F511C66E91}" type="pres">
      <dgm:prSet presAssocID="{9EA6CCE4-B96D-48E3-B0CA-28019F930C73}" presName="compositeNode" presStyleCnt="0">
        <dgm:presLayoutVars>
          <dgm:bulletEnabled val="1"/>
        </dgm:presLayoutVars>
      </dgm:prSet>
      <dgm:spPr/>
    </dgm:pt>
    <dgm:pt modelId="{8A556A22-4C41-41B1-8F35-039D7B1DBE39}" type="pres">
      <dgm:prSet presAssocID="{9EA6CCE4-B96D-48E3-B0CA-28019F930C73}" presName="bgRect" presStyleLbl="bgAccFollowNode1" presStyleIdx="3" presStyleCnt="6"/>
      <dgm:spPr/>
    </dgm:pt>
    <dgm:pt modelId="{47306F82-2378-4F55-BCCB-CA2718E4F95B}" type="pres">
      <dgm:prSet presAssocID="{07F17F32-09CC-4B1E-99CC-93B664CDABCE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697D9420-61C9-4FA6-B8F2-CE3458D6B082}" type="pres">
      <dgm:prSet presAssocID="{9EA6CCE4-B96D-48E3-B0CA-28019F930C73}" presName="bottomLine" presStyleLbl="alignNode1" presStyleIdx="7" presStyleCnt="12">
        <dgm:presLayoutVars/>
      </dgm:prSet>
      <dgm:spPr/>
    </dgm:pt>
    <dgm:pt modelId="{6A916828-B944-4A67-94F3-E42EA6FEB696}" type="pres">
      <dgm:prSet presAssocID="{9EA6CCE4-B96D-48E3-B0CA-28019F930C73}" presName="nodeText" presStyleLbl="bgAccFollowNode1" presStyleIdx="3" presStyleCnt="6">
        <dgm:presLayoutVars>
          <dgm:bulletEnabled val="1"/>
        </dgm:presLayoutVars>
      </dgm:prSet>
      <dgm:spPr/>
    </dgm:pt>
    <dgm:pt modelId="{D48D7ADD-583C-44D0-9035-1B5C97F61674}" type="pres">
      <dgm:prSet presAssocID="{07F17F32-09CC-4B1E-99CC-93B664CDABCE}" presName="sibTrans" presStyleCnt="0"/>
      <dgm:spPr/>
    </dgm:pt>
    <dgm:pt modelId="{F7D198FA-17E9-49CE-9141-3255503F282B}" type="pres">
      <dgm:prSet presAssocID="{AED32387-1923-4301-9E91-DD532927C3F6}" presName="compositeNode" presStyleCnt="0">
        <dgm:presLayoutVars>
          <dgm:bulletEnabled val="1"/>
        </dgm:presLayoutVars>
      </dgm:prSet>
      <dgm:spPr/>
    </dgm:pt>
    <dgm:pt modelId="{B67CCC2D-3DBC-4C1D-8998-052EEBFBE7DA}" type="pres">
      <dgm:prSet presAssocID="{AED32387-1923-4301-9E91-DD532927C3F6}" presName="bgRect" presStyleLbl="bgAccFollowNode1" presStyleIdx="4" presStyleCnt="6"/>
      <dgm:spPr/>
    </dgm:pt>
    <dgm:pt modelId="{A5FB32A1-351A-4D8F-9723-F0426226F749}" type="pres">
      <dgm:prSet presAssocID="{E8DD86E2-9106-48DF-A259-2415BA9C2298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80740DB-0084-493E-B0FC-EA54BA5BE07B}" type="pres">
      <dgm:prSet presAssocID="{AED32387-1923-4301-9E91-DD532927C3F6}" presName="bottomLine" presStyleLbl="alignNode1" presStyleIdx="9" presStyleCnt="12">
        <dgm:presLayoutVars/>
      </dgm:prSet>
      <dgm:spPr/>
    </dgm:pt>
    <dgm:pt modelId="{1614F598-63B5-4D00-904B-472A5999B530}" type="pres">
      <dgm:prSet presAssocID="{AED32387-1923-4301-9E91-DD532927C3F6}" presName="nodeText" presStyleLbl="bgAccFollowNode1" presStyleIdx="4" presStyleCnt="6">
        <dgm:presLayoutVars>
          <dgm:bulletEnabled val="1"/>
        </dgm:presLayoutVars>
      </dgm:prSet>
      <dgm:spPr/>
    </dgm:pt>
    <dgm:pt modelId="{6B07520E-E245-43A0-9B10-4CD456E66315}" type="pres">
      <dgm:prSet presAssocID="{E8DD86E2-9106-48DF-A259-2415BA9C2298}" presName="sibTrans" presStyleCnt="0"/>
      <dgm:spPr/>
    </dgm:pt>
    <dgm:pt modelId="{37773A19-B992-4C41-9947-FB4FBE2DFEEF}" type="pres">
      <dgm:prSet presAssocID="{2B441275-D122-4783-8EF5-A1CB769BA25C}" presName="compositeNode" presStyleCnt="0">
        <dgm:presLayoutVars>
          <dgm:bulletEnabled val="1"/>
        </dgm:presLayoutVars>
      </dgm:prSet>
      <dgm:spPr/>
    </dgm:pt>
    <dgm:pt modelId="{332A963C-CFA2-49CE-A964-9C7D30F42859}" type="pres">
      <dgm:prSet presAssocID="{2B441275-D122-4783-8EF5-A1CB769BA25C}" presName="bgRect" presStyleLbl="bgAccFollowNode1" presStyleIdx="5" presStyleCnt="6"/>
      <dgm:spPr/>
    </dgm:pt>
    <dgm:pt modelId="{E2C0A8B2-2E17-4389-98EA-3A331419F51F}" type="pres">
      <dgm:prSet presAssocID="{22DA7F84-3EED-429E-B313-F71E11E378F6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D444A544-058F-4A59-9210-60EC8F1669D5}" type="pres">
      <dgm:prSet presAssocID="{2B441275-D122-4783-8EF5-A1CB769BA25C}" presName="bottomLine" presStyleLbl="alignNode1" presStyleIdx="11" presStyleCnt="12">
        <dgm:presLayoutVars/>
      </dgm:prSet>
      <dgm:spPr/>
    </dgm:pt>
    <dgm:pt modelId="{8ACA6241-1F3E-4A63-BE1B-84C80D7B2C61}" type="pres">
      <dgm:prSet presAssocID="{2B441275-D122-4783-8EF5-A1CB769BA25C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E4CA8003-757A-4D8F-A19D-E80DA67EEE6F}" srcId="{82E085D1-E29A-4B79-89C1-D635B6CF82A8}" destId="{7B2357CE-BA13-4A98-97D0-D1DD59473DA1}" srcOrd="0" destOrd="0" parTransId="{19C77635-E08C-4332-85C3-350A9B1B1B0D}" sibTransId="{B100AB01-587B-4619-9FFF-C8BAE77E5265}"/>
    <dgm:cxn modelId="{5F2DA90A-1C52-480B-A736-BD60BB6CE8B6}" type="presOf" srcId="{9EA6CCE4-B96D-48E3-B0CA-28019F930C73}" destId="{8A556A22-4C41-41B1-8F35-039D7B1DBE39}" srcOrd="0" destOrd="0" presId="urn:microsoft.com/office/officeart/2016/7/layout/BasicLinearProcessNumbered"/>
    <dgm:cxn modelId="{A0ACB813-FC36-4F73-A80F-AC60DB6C38F2}" type="presOf" srcId="{EA16BD36-15D7-4BFD-8FF0-664A72909D00}" destId="{326D3D8C-5A4F-47AD-8B95-E55732435BD4}" srcOrd="0" destOrd="0" presId="urn:microsoft.com/office/officeart/2016/7/layout/BasicLinearProcessNumbered"/>
    <dgm:cxn modelId="{27D4E22E-ED50-4A10-A2A8-B65BB3232B87}" type="presOf" srcId="{2B441275-D122-4783-8EF5-A1CB769BA25C}" destId="{8ACA6241-1F3E-4A63-BE1B-84C80D7B2C61}" srcOrd="1" destOrd="0" presId="urn:microsoft.com/office/officeart/2016/7/layout/BasicLinearProcessNumbered"/>
    <dgm:cxn modelId="{EC588E32-4EEC-433A-BA34-05556975CC50}" type="presOf" srcId="{AED32387-1923-4301-9E91-DD532927C3F6}" destId="{1614F598-63B5-4D00-904B-472A5999B530}" srcOrd="1" destOrd="0" presId="urn:microsoft.com/office/officeart/2016/7/layout/BasicLinearProcessNumbered"/>
    <dgm:cxn modelId="{CE17B535-662D-4CEA-BCB4-FDD608E0E531}" type="presOf" srcId="{B100AB01-587B-4619-9FFF-C8BAE77E5265}" destId="{04EE4653-2F46-43F1-BC0E-E7A400A7FE67}" srcOrd="0" destOrd="0" presId="urn:microsoft.com/office/officeart/2016/7/layout/BasicLinearProcessNumbered"/>
    <dgm:cxn modelId="{45DEE45F-6A17-4C03-AC1F-8F3570D66EBF}" type="presOf" srcId="{2B441275-D122-4783-8EF5-A1CB769BA25C}" destId="{332A963C-CFA2-49CE-A964-9C7D30F42859}" srcOrd="0" destOrd="0" presId="urn:microsoft.com/office/officeart/2016/7/layout/BasicLinearProcessNumbered"/>
    <dgm:cxn modelId="{A7169C60-8478-480A-B292-0C52CD8E1A92}" srcId="{82E085D1-E29A-4B79-89C1-D635B6CF82A8}" destId="{9EA6CCE4-B96D-48E3-B0CA-28019F930C73}" srcOrd="3" destOrd="0" parTransId="{7E3D8527-16B4-4E40-AF21-06E7AD5C1039}" sibTransId="{07F17F32-09CC-4B1E-99CC-93B664CDABCE}"/>
    <dgm:cxn modelId="{E516E444-6365-4F91-85D7-CCAFCC2C4B81}" type="presOf" srcId="{9EA6CCE4-B96D-48E3-B0CA-28019F930C73}" destId="{6A916828-B944-4A67-94F3-E42EA6FEB696}" srcOrd="1" destOrd="0" presId="urn:microsoft.com/office/officeart/2016/7/layout/BasicLinearProcessNumbered"/>
    <dgm:cxn modelId="{18FE5165-D351-4469-93DC-133748832D5B}" srcId="{82E085D1-E29A-4B79-89C1-D635B6CF82A8}" destId="{AED32387-1923-4301-9E91-DD532927C3F6}" srcOrd="4" destOrd="0" parTransId="{96DB4F6A-ECE4-47B9-846F-9685F215F77D}" sibTransId="{E8DD86E2-9106-48DF-A259-2415BA9C2298}"/>
    <dgm:cxn modelId="{256E7869-D516-4675-859E-AED7182356C8}" type="presOf" srcId="{7B9C499A-4FDD-49BE-80D5-DB1778F9FA2F}" destId="{4A142CDD-6E92-4384-B0FD-AF38B0163B47}" srcOrd="0" destOrd="0" presId="urn:microsoft.com/office/officeart/2016/7/layout/BasicLinearProcessNumbered"/>
    <dgm:cxn modelId="{FA7E1F50-11E1-48C0-B9BB-C8D9A82C799C}" type="presOf" srcId="{AED32387-1923-4301-9E91-DD532927C3F6}" destId="{B67CCC2D-3DBC-4C1D-8998-052EEBFBE7DA}" srcOrd="0" destOrd="0" presId="urn:microsoft.com/office/officeart/2016/7/layout/BasicLinearProcessNumbered"/>
    <dgm:cxn modelId="{08CEE652-7A08-41E2-83D7-C76F796D9C1C}" srcId="{82E085D1-E29A-4B79-89C1-D635B6CF82A8}" destId="{7C7AD350-67CD-4CE3-8494-CE56BC4EE837}" srcOrd="1" destOrd="0" parTransId="{1A9482E6-7200-4868-81F5-2D974545ECFD}" sibTransId="{EA16BD36-15D7-4BFD-8FF0-664A72909D00}"/>
    <dgm:cxn modelId="{822D4E73-44D0-4872-BFC8-6708F1DC90F9}" type="presOf" srcId="{B65D5098-4980-4EB8-B227-A00C2B5BF509}" destId="{56116BFE-49AC-49D1-9E70-4150B5505F4C}" srcOrd="1" destOrd="0" presId="urn:microsoft.com/office/officeart/2016/7/layout/BasicLinearProcessNumbered"/>
    <dgm:cxn modelId="{3E34607B-A9AB-4A51-9ABF-77625C917CC4}" type="presOf" srcId="{7B2357CE-BA13-4A98-97D0-D1DD59473DA1}" destId="{688A1F1C-9683-4E0D-A3D2-E0E588D8E633}" srcOrd="0" destOrd="0" presId="urn:microsoft.com/office/officeart/2016/7/layout/BasicLinearProcessNumbered"/>
    <dgm:cxn modelId="{02724D83-B414-4AC9-91E9-77EC8D132DA3}" srcId="{82E085D1-E29A-4B79-89C1-D635B6CF82A8}" destId="{B65D5098-4980-4EB8-B227-A00C2B5BF509}" srcOrd="2" destOrd="0" parTransId="{B950B073-6D1A-4DAB-B64C-E85C454035DC}" sibTransId="{7B9C499A-4FDD-49BE-80D5-DB1778F9FA2F}"/>
    <dgm:cxn modelId="{47559993-362B-4C34-9E27-D6091FBB609F}" type="presOf" srcId="{22DA7F84-3EED-429E-B313-F71E11E378F6}" destId="{E2C0A8B2-2E17-4389-98EA-3A331419F51F}" srcOrd="0" destOrd="0" presId="urn:microsoft.com/office/officeart/2016/7/layout/BasicLinearProcessNumbered"/>
    <dgm:cxn modelId="{0272C79C-2AC7-4447-8B4F-793220DDFD90}" type="presOf" srcId="{7C7AD350-67CD-4CE3-8494-CE56BC4EE837}" destId="{6D71ABE1-C664-4441-B276-0C6EB99EEEBB}" srcOrd="1" destOrd="0" presId="urn:microsoft.com/office/officeart/2016/7/layout/BasicLinearProcessNumbered"/>
    <dgm:cxn modelId="{62A009AC-0514-429F-88AE-2C69B3220ED0}" type="presOf" srcId="{7B2357CE-BA13-4A98-97D0-D1DD59473DA1}" destId="{8090B1CA-4C35-4A8E-BBB3-0E733D8258EE}" srcOrd="1" destOrd="0" presId="urn:microsoft.com/office/officeart/2016/7/layout/BasicLinearProcessNumbered"/>
    <dgm:cxn modelId="{57CF3DAC-5D81-486E-872A-A6F23C545126}" type="presOf" srcId="{82E085D1-E29A-4B79-89C1-D635B6CF82A8}" destId="{CFADD3D6-E55E-42F9-B9AC-294A988E2A86}" srcOrd="0" destOrd="0" presId="urn:microsoft.com/office/officeart/2016/7/layout/BasicLinearProcessNumbered"/>
    <dgm:cxn modelId="{F78C42AE-6C60-4B5D-A242-D802280A715F}" srcId="{82E085D1-E29A-4B79-89C1-D635B6CF82A8}" destId="{2B441275-D122-4783-8EF5-A1CB769BA25C}" srcOrd="5" destOrd="0" parTransId="{31DF9A10-DE9F-4892-9944-55FACDC461DF}" sibTransId="{22DA7F84-3EED-429E-B313-F71E11E378F6}"/>
    <dgm:cxn modelId="{ABD3F4DB-F128-41CE-A747-A96D78D2CC72}" type="presOf" srcId="{07F17F32-09CC-4B1E-99CC-93B664CDABCE}" destId="{47306F82-2378-4F55-BCCB-CA2718E4F95B}" srcOrd="0" destOrd="0" presId="urn:microsoft.com/office/officeart/2016/7/layout/BasicLinearProcessNumbered"/>
    <dgm:cxn modelId="{620687DF-C92B-4326-B811-90E1108F5714}" type="presOf" srcId="{7C7AD350-67CD-4CE3-8494-CE56BC4EE837}" destId="{11F74F15-E5FD-4292-89BF-7AFC476BFDB5}" srcOrd="0" destOrd="0" presId="urn:microsoft.com/office/officeart/2016/7/layout/BasicLinearProcessNumbered"/>
    <dgm:cxn modelId="{19BB99E4-5CF2-4318-864A-35C78151DE81}" type="presOf" srcId="{B65D5098-4980-4EB8-B227-A00C2B5BF509}" destId="{47A9004F-F695-4A61-A3E9-4C1923CB7464}" srcOrd="0" destOrd="0" presId="urn:microsoft.com/office/officeart/2016/7/layout/BasicLinearProcessNumbered"/>
    <dgm:cxn modelId="{B26A0BF5-D9A4-4E32-A234-A259F58FB24B}" type="presOf" srcId="{E8DD86E2-9106-48DF-A259-2415BA9C2298}" destId="{A5FB32A1-351A-4D8F-9723-F0426226F749}" srcOrd="0" destOrd="0" presId="urn:microsoft.com/office/officeart/2016/7/layout/BasicLinearProcessNumbered"/>
    <dgm:cxn modelId="{1C0E9A74-DDDA-4F75-AB67-35A7B524A6C6}" type="presParOf" srcId="{CFADD3D6-E55E-42F9-B9AC-294A988E2A86}" destId="{B3F0AEB7-D94C-48AC-AFEB-A50CFAE71331}" srcOrd="0" destOrd="0" presId="urn:microsoft.com/office/officeart/2016/7/layout/BasicLinearProcessNumbered"/>
    <dgm:cxn modelId="{489E2A4F-B860-4606-8B2E-81E0E7166C1E}" type="presParOf" srcId="{B3F0AEB7-D94C-48AC-AFEB-A50CFAE71331}" destId="{688A1F1C-9683-4E0D-A3D2-E0E588D8E633}" srcOrd="0" destOrd="0" presId="urn:microsoft.com/office/officeart/2016/7/layout/BasicLinearProcessNumbered"/>
    <dgm:cxn modelId="{E011186A-56FA-4E5B-944B-FE4081931900}" type="presParOf" srcId="{B3F0AEB7-D94C-48AC-AFEB-A50CFAE71331}" destId="{04EE4653-2F46-43F1-BC0E-E7A400A7FE67}" srcOrd="1" destOrd="0" presId="urn:microsoft.com/office/officeart/2016/7/layout/BasicLinearProcessNumbered"/>
    <dgm:cxn modelId="{585BCE0C-6B36-4458-AFE1-32DB785DC84D}" type="presParOf" srcId="{B3F0AEB7-D94C-48AC-AFEB-A50CFAE71331}" destId="{A74A3848-DBDD-4B78-B549-BAA77F69829D}" srcOrd="2" destOrd="0" presId="urn:microsoft.com/office/officeart/2016/7/layout/BasicLinearProcessNumbered"/>
    <dgm:cxn modelId="{DC6CDADD-6B30-4710-A5E4-5E8890060B0F}" type="presParOf" srcId="{B3F0AEB7-D94C-48AC-AFEB-A50CFAE71331}" destId="{8090B1CA-4C35-4A8E-BBB3-0E733D8258EE}" srcOrd="3" destOrd="0" presId="urn:microsoft.com/office/officeart/2016/7/layout/BasicLinearProcessNumbered"/>
    <dgm:cxn modelId="{027F14FA-12DA-4D66-AC7B-E39B3919CA77}" type="presParOf" srcId="{CFADD3D6-E55E-42F9-B9AC-294A988E2A86}" destId="{01DA4CEA-CDBD-4734-A369-D4C2C85EF8B3}" srcOrd="1" destOrd="0" presId="urn:microsoft.com/office/officeart/2016/7/layout/BasicLinearProcessNumbered"/>
    <dgm:cxn modelId="{F6A4BC99-9639-4776-BA9A-6C4F6A526C44}" type="presParOf" srcId="{CFADD3D6-E55E-42F9-B9AC-294A988E2A86}" destId="{CCCB34D4-1301-4599-9F48-994A55C81EE2}" srcOrd="2" destOrd="0" presId="urn:microsoft.com/office/officeart/2016/7/layout/BasicLinearProcessNumbered"/>
    <dgm:cxn modelId="{F25C8B24-236E-48E8-BE4B-E7171020448A}" type="presParOf" srcId="{CCCB34D4-1301-4599-9F48-994A55C81EE2}" destId="{11F74F15-E5FD-4292-89BF-7AFC476BFDB5}" srcOrd="0" destOrd="0" presId="urn:microsoft.com/office/officeart/2016/7/layout/BasicLinearProcessNumbered"/>
    <dgm:cxn modelId="{3023A6DB-D14E-41A0-BCCA-77696947FE06}" type="presParOf" srcId="{CCCB34D4-1301-4599-9F48-994A55C81EE2}" destId="{326D3D8C-5A4F-47AD-8B95-E55732435BD4}" srcOrd="1" destOrd="0" presId="urn:microsoft.com/office/officeart/2016/7/layout/BasicLinearProcessNumbered"/>
    <dgm:cxn modelId="{FCB9EE79-53DF-402F-8C74-A14B081E5EC8}" type="presParOf" srcId="{CCCB34D4-1301-4599-9F48-994A55C81EE2}" destId="{177C82A4-CC57-45F0-B74D-900A3DABD101}" srcOrd="2" destOrd="0" presId="urn:microsoft.com/office/officeart/2016/7/layout/BasicLinearProcessNumbered"/>
    <dgm:cxn modelId="{A7962FAA-CE98-46D0-A2CF-013302A416DF}" type="presParOf" srcId="{CCCB34D4-1301-4599-9F48-994A55C81EE2}" destId="{6D71ABE1-C664-4441-B276-0C6EB99EEEBB}" srcOrd="3" destOrd="0" presId="urn:microsoft.com/office/officeart/2016/7/layout/BasicLinearProcessNumbered"/>
    <dgm:cxn modelId="{3A5375FA-A97F-4A8B-9375-2256135F55A5}" type="presParOf" srcId="{CFADD3D6-E55E-42F9-B9AC-294A988E2A86}" destId="{CA1703AE-5580-4A14-81A2-57210AA87FBA}" srcOrd="3" destOrd="0" presId="urn:microsoft.com/office/officeart/2016/7/layout/BasicLinearProcessNumbered"/>
    <dgm:cxn modelId="{DD64C8D3-DF4D-4293-9996-7BB7DA65A90A}" type="presParOf" srcId="{CFADD3D6-E55E-42F9-B9AC-294A988E2A86}" destId="{42D252F4-FE3A-410C-88F6-332F7E0D8835}" srcOrd="4" destOrd="0" presId="urn:microsoft.com/office/officeart/2016/7/layout/BasicLinearProcessNumbered"/>
    <dgm:cxn modelId="{0FD69540-94F6-4E18-98EE-07FF9228FB7D}" type="presParOf" srcId="{42D252F4-FE3A-410C-88F6-332F7E0D8835}" destId="{47A9004F-F695-4A61-A3E9-4C1923CB7464}" srcOrd="0" destOrd="0" presId="urn:microsoft.com/office/officeart/2016/7/layout/BasicLinearProcessNumbered"/>
    <dgm:cxn modelId="{9BB2389A-DE1F-4960-ADCF-CF8D2CE70605}" type="presParOf" srcId="{42D252F4-FE3A-410C-88F6-332F7E0D8835}" destId="{4A142CDD-6E92-4384-B0FD-AF38B0163B47}" srcOrd="1" destOrd="0" presId="urn:microsoft.com/office/officeart/2016/7/layout/BasicLinearProcessNumbered"/>
    <dgm:cxn modelId="{BF1228BA-58B2-486A-B914-134FB21A18B8}" type="presParOf" srcId="{42D252F4-FE3A-410C-88F6-332F7E0D8835}" destId="{80C116A4-2999-4280-88C6-38FA2B1E4DAA}" srcOrd="2" destOrd="0" presId="urn:microsoft.com/office/officeart/2016/7/layout/BasicLinearProcessNumbered"/>
    <dgm:cxn modelId="{93FE25FA-B99B-4D1A-A6CB-AE8F9C44EC63}" type="presParOf" srcId="{42D252F4-FE3A-410C-88F6-332F7E0D8835}" destId="{56116BFE-49AC-49D1-9E70-4150B5505F4C}" srcOrd="3" destOrd="0" presId="urn:microsoft.com/office/officeart/2016/7/layout/BasicLinearProcessNumbered"/>
    <dgm:cxn modelId="{25638D2B-7385-46B3-BA43-D1CD88E51114}" type="presParOf" srcId="{CFADD3D6-E55E-42F9-B9AC-294A988E2A86}" destId="{768242CA-21E5-43C0-8432-21D6A7E99FDF}" srcOrd="5" destOrd="0" presId="urn:microsoft.com/office/officeart/2016/7/layout/BasicLinearProcessNumbered"/>
    <dgm:cxn modelId="{F7FDAD6C-806B-49D7-8F6F-DAD4D8DDD441}" type="presParOf" srcId="{CFADD3D6-E55E-42F9-B9AC-294A988E2A86}" destId="{A56B1623-41EF-459D-8A0D-C6F511C66E91}" srcOrd="6" destOrd="0" presId="urn:microsoft.com/office/officeart/2016/7/layout/BasicLinearProcessNumbered"/>
    <dgm:cxn modelId="{9743EF8C-B258-46C1-9FB3-08E0CB4AACC1}" type="presParOf" srcId="{A56B1623-41EF-459D-8A0D-C6F511C66E91}" destId="{8A556A22-4C41-41B1-8F35-039D7B1DBE39}" srcOrd="0" destOrd="0" presId="urn:microsoft.com/office/officeart/2016/7/layout/BasicLinearProcessNumbered"/>
    <dgm:cxn modelId="{6C3F62AC-99E5-444B-9B73-17E7F8162A8E}" type="presParOf" srcId="{A56B1623-41EF-459D-8A0D-C6F511C66E91}" destId="{47306F82-2378-4F55-BCCB-CA2718E4F95B}" srcOrd="1" destOrd="0" presId="urn:microsoft.com/office/officeart/2016/7/layout/BasicLinearProcessNumbered"/>
    <dgm:cxn modelId="{D2D47DE6-1FC6-4243-BEFC-11D69E0C39F3}" type="presParOf" srcId="{A56B1623-41EF-459D-8A0D-C6F511C66E91}" destId="{697D9420-61C9-4FA6-B8F2-CE3458D6B082}" srcOrd="2" destOrd="0" presId="urn:microsoft.com/office/officeart/2016/7/layout/BasicLinearProcessNumbered"/>
    <dgm:cxn modelId="{6D3C3A6E-4C1B-43EC-926D-B739BB0BD9AE}" type="presParOf" srcId="{A56B1623-41EF-459D-8A0D-C6F511C66E91}" destId="{6A916828-B944-4A67-94F3-E42EA6FEB696}" srcOrd="3" destOrd="0" presId="urn:microsoft.com/office/officeart/2016/7/layout/BasicLinearProcessNumbered"/>
    <dgm:cxn modelId="{3B32EE6C-6710-4652-BF1A-DA40DEE16195}" type="presParOf" srcId="{CFADD3D6-E55E-42F9-B9AC-294A988E2A86}" destId="{D48D7ADD-583C-44D0-9035-1B5C97F61674}" srcOrd="7" destOrd="0" presId="urn:microsoft.com/office/officeart/2016/7/layout/BasicLinearProcessNumbered"/>
    <dgm:cxn modelId="{4336BCA4-2B9D-43FD-B86F-FE0F51501517}" type="presParOf" srcId="{CFADD3D6-E55E-42F9-B9AC-294A988E2A86}" destId="{F7D198FA-17E9-49CE-9141-3255503F282B}" srcOrd="8" destOrd="0" presId="urn:microsoft.com/office/officeart/2016/7/layout/BasicLinearProcessNumbered"/>
    <dgm:cxn modelId="{3F56EF96-69FB-4C09-8C6E-96AD996307D9}" type="presParOf" srcId="{F7D198FA-17E9-49CE-9141-3255503F282B}" destId="{B67CCC2D-3DBC-4C1D-8998-052EEBFBE7DA}" srcOrd="0" destOrd="0" presId="urn:microsoft.com/office/officeart/2016/7/layout/BasicLinearProcessNumbered"/>
    <dgm:cxn modelId="{96FDB18B-CC58-4E1A-A92B-8C03788BB5E8}" type="presParOf" srcId="{F7D198FA-17E9-49CE-9141-3255503F282B}" destId="{A5FB32A1-351A-4D8F-9723-F0426226F749}" srcOrd="1" destOrd="0" presId="urn:microsoft.com/office/officeart/2016/7/layout/BasicLinearProcessNumbered"/>
    <dgm:cxn modelId="{F0A04617-E8C1-41A3-9036-CC3008F492DC}" type="presParOf" srcId="{F7D198FA-17E9-49CE-9141-3255503F282B}" destId="{280740DB-0084-493E-B0FC-EA54BA5BE07B}" srcOrd="2" destOrd="0" presId="urn:microsoft.com/office/officeart/2016/7/layout/BasicLinearProcessNumbered"/>
    <dgm:cxn modelId="{609A2353-56CD-45AF-93BB-E4AC376907DA}" type="presParOf" srcId="{F7D198FA-17E9-49CE-9141-3255503F282B}" destId="{1614F598-63B5-4D00-904B-472A5999B530}" srcOrd="3" destOrd="0" presId="urn:microsoft.com/office/officeart/2016/7/layout/BasicLinearProcessNumbered"/>
    <dgm:cxn modelId="{CDBA6382-BEC3-47BF-A6B1-E75F22BF5EB2}" type="presParOf" srcId="{CFADD3D6-E55E-42F9-B9AC-294A988E2A86}" destId="{6B07520E-E245-43A0-9B10-4CD456E66315}" srcOrd="9" destOrd="0" presId="urn:microsoft.com/office/officeart/2016/7/layout/BasicLinearProcessNumbered"/>
    <dgm:cxn modelId="{CB706B42-3F10-493C-98AF-EFE2B04A7BC2}" type="presParOf" srcId="{CFADD3D6-E55E-42F9-B9AC-294A988E2A86}" destId="{37773A19-B992-4C41-9947-FB4FBE2DFEEF}" srcOrd="10" destOrd="0" presId="urn:microsoft.com/office/officeart/2016/7/layout/BasicLinearProcessNumbered"/>
    <dgm:cxn modelId="{DB1A71AA-0FFE-4532-BCB9-5B4108A934C7}" type="presParOf" srcId="{37773A19-B992-4C41-9947-FB4FBE2DFEEF}" destId="{332A963C-CFA2-49CE-A964-9C7D30F42859}" srcOrd="0" destOrd="0" presId="urn:microsoft.com/office/officeart/2016/7/layout/BasicLinearProcessNumbered"/>
    <dgm:cxn modelId="{3ACB41B7-2F56-40F6-B626-33E0488BDC90}" type="presParOf" srcId="{37773A19-B992-4C41-9947-FB4FBE2DFEEF}" destId="{E2C0A8B2-2E17-4389-98EA-3A331419F51F}" srcOrd="1" destOrd="0" presId="urn:microsoft.com/office/officeart/2016/7/layout/BasicLinearProcessNumbered"/>
    <dgm:cxn modelId="{FBD353C8-9AC7-422F-BC12-1C57EDBB6B00}" type="presParOf" srcId="{37773A19-B992-4C41-9947-FB4FBE2DFEEF}" destId="{D444A544-058F-4A59-9210-60EC8F1669D5}" srcOrd="2" destOrd="0" presId="urn:microsoft.com/office/officeart/2016/7/layout/BasicLinearProcessNumbered"/>
    <dgm:cxn modelId="{D818F507-9D0D-40AD-8FE6-906178B86902}" type="presParOf" srcId="{37773A19-B992-4C41-9947-FB4FBE2DFEEF}" destId="{8ACA6241-1F3E-4A63-BE1B-84C80D7B2C6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E8420-F73C-442A-B60F-0EC4698D25FE}">
      <dsp:nvSpPr>
        <dsp:cNvPr id="0" name=""/>
        <dsp:cNvSpPr/>
      </dsp:nvSpPr>
      <dsp:spPr>
        <a:xfrm>
          <a:off x="3281" y="282531"/>
          <a:ext cx="1776784" cy="10660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Sales, Quantity and Profit of each product category</a:t>
          </a:r>
        </a:p>
      </dsp:txBody>
      <dsp:txXfrm>
        <a:off x="3281" y="282531"/>
        <a:ext cx="1776784" cy="1066070"/>
      </dsp:txXfrm>
    </dsp:sp>
    <dsp:sp modelId="{48485844-0A2D-43A2-9108-35FA9EF7C6AC}">
      <dsp:nvSpPr>
        <dsp:cNvPr id="0" name=""/>
        <dsp:cNvSpPr/>
      </dsp:nvSpPr>
      <dsp:spPr>
        <a:xfrm>
          <a:off x="1957744" y="282531"/>
          <a:ext cx="1776784" cy="10660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Segment Distribution of each product category</a:t>
          </a:r>
        </a:p>
      </dsp:txBody>
      <dsp:txXfrm>
        <a:off x="1957744" y="282531"/>
        <a:ext cx="1776784" cy="1066070"/>
      </dsp:txXfrm>
    </dsp:sp>
    <dsp:sp modelId="{727D08FB-6FD8-4975-93D5-37B592B2576A}">
      <dsp:nvSpPr>
        <dsp:cNvPr id="0" name=""/>
        <dsp:cNvSpPr/>
      </dsp:nvSpPr>
      <dsp:spPr>
        <a:xfrm>
          <a:off x="3912206" y="282531"/>
          <a:ext cx="1776784" cy="10660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Sales and Profit throughout months of a sales of each product category</a:t>
          </a:r>
        </a:p>
      </dsp:txBody>
      <dsp:txXfrm>
        <a:off x="3912206" y="282531"/>
        <a:ext cx="1776784" cy="1066070"/>
      </dsp:txXfrm>
    </dsp:sp>
    <dsp:sp modelId="{43B2697A-291C-4227-9A10-F583A52AB491}">
      <dsp:nvSpPr>
        <dsp:cNvPr id="0" name=""/>
        <dsp:cNvSpPr/>
      </dsp:nvSpPr>
      <dsp:spPr>
        <a:xfrm>
          <a:off x="5866668" y="282531"/>
          <a:ext cx="1776784" cy="10660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Regional Sales of each product category</a:t>
          </a:r>
        </a:p>
      </dsp:txBody>
      <dsp:txXfrm>
        <a:off x="5866668" y="282531"/>
        <a:ext cx="1776784" cy="1066070"/>
      </dsp:txXfrm>
    </dsp:sp>
    <dsp:sp modelId="{E007D92A-E871-405A-B01A-95C1E613D017}">
      <dsp:nvSpPr>
        <dsp:cNvPr id="0" name=""/>
        <dsp:cNvSpPr/>
      </dsp:nvSpPr>
      <dsp:spPr>
        <a:xfrm>
          <a:off x="7821131" y="282531"/>
          <a:ext cx="1776784" cy="106607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Overall Sales Trend throughout months of a sales year</a:t>
          </a:r>
        </a:p>
      </dsp:txBody>
      <dsp:txXfrm>
        <a:off x="7821131" y="282531"/>
        <a:ext cx="1776784" cy="1066070"/>
      </dsp:txXfrm>
    </dsp:sp>
    <dsp:sp modelId="{AC7E4C4D-8ED1-45EB-B71B-6B165C5D2FEF}">
      <dsp:nvSpPr>
        <dsp:cNvPr id="0" name=""/>
        <dsp:cNvSpPr/>
      </dsp:nvSpPr>
      <dsp:spPr>
        <a:xfrm>
          <a:off x="3281" y="1526280"/>
          <a:ext cx="1776784" cy="10660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Distribution of Order Priority</a:t>
          </a:r>
        </a:p>
      </dsp:txBody>
      <dsp:txXfrm>
        <a:off x="3281" y="1526280"/>
        <a:ext cx="1776784" cy="1066070"/>
      </dsp:txXfrm>
    </dsp:sp>
    <dsp:sp modelId="{1A0D0095-1074-46D2-BED9-D851427EBD34}">
      <dsp:nvSpPr>
        <dsp:cNvPr id="0" name=""/>
        <dsp:cNvSpPr/>
      </dsp:nvSpPr>
      <dsp:spPr>
        <a:xfrm>
          <a:off x="1957744" y="1526280"/>
          <a:ext cx="1776784" cy="10660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Customer Ordering Trend</a:t>
          </a:r>
        </a:p>
      </dsp:txBody>
      <dsp:txXfrm>
        <a:off x="1957744" y="1526280"/>
        <a:ext cx="1776784" cy="1066070"/>
      </dsp:txXfrm>
    </dsp:sp>
    <dsp:sp modelId="{E593F5F5-64EA-4FBC-989D-47D037F90DA4}">
      <dsp:nvSpPr>
        <dsp:cNvPr id="0" name=""/>
        <dsp:cNvSpPr/>
      </dsp:nvSpPr>
      <dsp:spPr>
        <a:xfrm>
          <a:off x="3912206" y="1526280"/>
          <a:ext cx="1776784" cy="10660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Analysis of work Performance of Regional Managers</a:t>
          </a:r>
        </a:p>
      </dsp:txBody>
      <dsp:txXfrm>
        <a:off x="3912206" y="1526280"/>
        <a:ext cx="1776784" cy="1066070"/>
      </dsp:txXfrm>
    </dsp:sp>
    <dsp:sp modelId="{4ADCD53E-DA7F-4938-A2F3-4CF6CDBE92A4}">
      <dsp:nvSpPr>
        <dsp:cNvPr id="0" name=""/>
        <dsp:cNvSpPr/>
      </dsp:nvSpPr>
      <dsp:spPr>
        <a:xfrm>
          <a:off x="5866668" y="1526280"/>
          <a:ext cx="1776784" cy="10660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Comparison of sales and profit product category wise</a:t>
          </a:r>
        </a:p>
      </dsp:txBody>
      <dsp:txXfrm>
        <a:off x="5866668" y="1526280"/>
        <a:ext cx="1776784" cy="1066070"/>
      </dsp:txXfrm>
    </dsp:sp>
    <dsp:sp modelId="{47BC6BA0-55BD-43A6-893B-AEBE158AF824}">
      <dsp:nvSpPr>
        <dsp:cNvPr id="0" name=""/>
        <dsp:cNvSpPr/>
      </dsp:nvSpPr>
      <dsp:spPr>
        <a:xfrm>
          <a:off x="7821131" y="1526280"/>
          <a:ext cx="1776784" cy="106607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Analyzing Shipping priority share.</a:t>
          </a:r>
        </a:p>
      </dsp:txBody>
      <dsp:txXfrm>
        <a:off x="7821131" y="1526280"/>
        <a:ext cx="1776784" cy="1066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8A1F1C-9683-4E0D-A3D2-E0E588D8E633}">
      <dsp:nvSpPr>
        <dsp:cNvPr id="0" name=""/>
        <dsp:cNvSpPr/>
      </dsp:nvSpPr>
      <dsp:spPr>
        <a:xfrm>
          <a:off x="1172" y="459114"/>
          <a:ext cx="1476746" cy="206744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33" tIns="330200" rIns="1151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Step 1: Removing the blank cells from the dataset.</a:t>
          </a:r>
          <a:endParaRPr lang="en-US" sz="1100" kern="1200"/>
        </a:p>
      </dsp:txBody>
      <dsp:txXfrm>
        <a:off x="1172" y="1244744"/>
        <a:ext cx="1476746" cy="1240467"/>
      </dsp:txXfrm>
    </dsp:sp>
    <dsp:sp modelId="{04EE4653-2F46-43F1-BC0E-E7A400A7FE67}">
      <dsp:nvSpPr>
        <dsp:cNvPr id="0" name=""/>
        <dsp:cNvSpPr/>
      </dsp:nvSpPr>
      <dsp:spPr>
        <a:xfrm>
          <a:off x="429428" y="665859"/>
          <a:ext cx="620233" cy="6202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56" tIns="12700" rIns="48356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1</a:t>
          </a:r>
        </a:p>
      </dsp:txBody>
      <dsp:txXfrm>
        <a:off x="520259" y="756690"/>
        <a:ext cx="438571" cy="438571"/>
      </dsp:txXfrm>
    </dsp:sp>
    <dsp:sp modelId="{A74A3848-DBDD-4B78-B549-BAA77F69829D}">
      <dsp:nvSpPr>
        <dsp:cNvPr id="0" name=""/>
        <dsp:cNvSpPr/>
      </dsp:nvSpPr>
      <dsp:spPr>
        <a:xfrm>
          <a:off x="1172" y="2526488"/>
          <a:ext cx="1476746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74F15-E5FD-4292-89BF-7AFC476BFDB5}">
      <dsp:nvSpPr>
        <dsp:cNvPr id="0" name=""/>
        <dsp:cNvSpPr/>
      </dsp:nvSpPr>
      <dsp:spPr>
        <a:xfrm>
          <a:off x="1625593" y="459114"/>
          <a:ext cx="1476746" cy="206744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33" tIns="330200" rIns="1151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Step 2: Removing columns which are not properly defined or not crucial to our analysis. </a:t>
          </a:r>
          <a:endParaRPr lang="en-US" sz="1100" kern="1200"/>
        </a:p>
      </dsp:txBody>
      <dsp:txXfrm>
        <a:off x="1625593" y="1244744"/>
        <a:ext cx="1476746" cy="1240467"/>
      </dsp:txXfrm>
    </dsp:sp>
    <dsp:sp modelId="{326D3D8C-5A4F-47AD-8B95-E55732435BD4}">
      <dsp:nvSpPr>
        <dsp:cNvPr id="0" name=""/>
        <dsp:cNvSpPr/>
      </dsp:nvSpPr>
      <dsp:spPr>
        <a:xfrm>
          <a:off x="2053849" y="665859"/>
          <a:ext cx="620233" cy="6202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56" tIns="12700" rIns="48356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2</a:t>
          </a:r>
        </a:p>
      </dsp:txBody>
      <dsp:txXfrm>
        <a:off x="2144680" y="756690"/>
        <a:ext cx="438571" cy="438571"/>
      </dsp:txXfrm>
    </dsp:sp>
    <dsp:sp modelId="{177C82A4-CC57-45F0-B74D-900A3DABD101}">
      <dsp:nvSpPr>
        <dsp:cNvPr id="0" name=""/>
        <dsp:cNvSpPr/>
      </dsp:nvSpPr>
      <dsp:spPr>
        <a:xfrm>
          <a:off x="1625593" y="2526488"/>
          <a:ext cx="1476746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9004F-F695-4A61-A3E9-4C1923CB7464}">
      <dsp:nvSpPr>
        <dsp:cNvPr id="0" name=""/>
        <dsp:cNvSpPr/>
      </dsp:nvSpPr>
      <dsp:spPr>
        <a:xfrm>
          <a:off x="3250014" y="459114"/>
          <a:ext cx="1476746" cy="206744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33" tIns="330200" rIns="1151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Step 3: Giving proper and appropriate column names. </a:t>
          </a:r>
          <a:endParaRPr lang="en-US" sz="1100" kern="1200"/>
        </a:p>
      </dsp:txBody>
      <dsp:txXfrm>
        <a:off x="3250014" y="1244744"/>
        <a:ext cx="1476746" cy="1240467"/>
      </dsp:txXfrm>
    </dsp:sp>
    <dsp:sp modelId="{4A142CDD-6E92-4384-B0FD-AF38B0163B47}">
      <dsp:nvSpPr>
        <dsp:cNvPr id="0" name=""/>
        <dsp:cNvSpPr/>
      </dsp:nvSpPr>
      <dsp:spPr>
        <a:xfrm>
          <a:off x="3678271" y="665859"/>
          <a:ext cx="620233" cy="62023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56" tIns="12700" rIns="48356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3</a:t>
          </a:r>
        </a:p>
      </dsp:txBody>
      <dsp:txXfrm>
        <a:off x="3769102" y="756690"/>
        <a:ext cx="438571" cy="438571"/>
      </dsp:txXfrm>
    </dsp:sp>
    <dsp:sp modelId="{80C116A4-2999-4280-88C6-38FA2B1E4DAA}">
      <dsp:nvSpPr>
        <dsp:cNvPr id="0" name=""/>
        <dsp:cNvSpPr/>
      </dsp:nvSpPr>
      <dsp:spPr>
        <a:xfrm>
          <a:off x="3250014" y="2526488"/>
          <a:ext cx="1476746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56A22-4C41-41B1-8F35-039D7B1DBE39}">
      <dsp:nvSpPr>
        <dsp:cNvPr id="0" name=""/>
        <dsp:cNvSpPr/>
      </dsp:nvSpPr>
      <dsp:spPr>
        <a:xfrm>
          <a:off x="4874435" y="459114"/>
          <a:ext cx="1476746" cy="206744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33" tIns="330200" rIns="1151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Step 4: Excluding the NULL values from the data.</a:t>
          </a:r>
          <a:endParaRPr lang="en-US" sz="1100" kern="1200"/>
        </a:p>
      </dsp:txBody>
      <dsp:txXfrm>
        <a:off x="4874435" y="1244744"/>
        <a:ext cx="1476746" cy="1240467"/>
      </dsp:txXfrm>
    </dsp:sp>
    <dsp:sp modelId="{47306F82-2378-4F55-BCCB-CA2718E4F95B}">
      <dsp:nvSpPr>
        <dsp:cNvPr id="0" name=""/>
        <dsp:cNvSpPr/>
      </dsp:nvSpPr>
      <dsp:spPr>
        <a:xfrm>
          <a:off x="5302692" y="665859"/>
          <a:ext cx="620233" cy="6202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56" tIns="12700" rIns="48356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4</a:t>
          </a:r>
        </a:p>
      </dsp:txBody>
      <dsp:txXfrm>
        <a:off x="5393523" y="756690"/>
        <a:ext cx="438571" cy="438571"/>
      </dsp:txXfrm>
    </dsp:sp>
    <dsp:sp modelId="{697D9420-61C9-4FA6-B8F2-CE3458D6B082}">
      <dsp:nvSpPr>
        <dsp:cNvPr id="0" name=""/>
        <dsp:cNvSpPr/>
      </dsp:nvSpPr>
      <dsp:spPr>
        <a:xfrm>
          <a:off x="4874435" y="2526488"/>
          <a:ext cx="1476746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CCC2D-3DBC-4C1D-8998-052EEBFBE7DA}">
      <dsp:nvSpPr>
        <dsp:cNvPr id="0" name=""/>
        <dsp:cNvSpPr/>
      </dsp:nvSpPr>
      <dsp:spPr>
        <a:xfrm>
          <a:off x="6498857" y="459114"/>
          <a:ext cx="1476746" cy="2067445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33" tIns="330200" rIns="1151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Step 5: Improvising Proper Data Formatting</a:t>
          </a:r>
          <a:endParaRPr lang="en-US" sz="1100" kern="1200"/>
        </a:p>
      </dsp:txBody>
      <dsp:txXfrm>
        <a:off x="6498857" y="1244744"/>
        <a:ext cx="1476746" cy="1240467"/>
      </dsp:txXfrm>
    </dsp:sp>
    <dsp:sp modelId="{A5FB32A1-351A-4D8F-9723-F0426226F749}">
      <dsp:nvSpPr>
        <dsp:cNvPr id="0" name=""/>
        <dsp:cNvSpPr/>
      </dsp:nvSpPr>
      <dsp:spPr>
        <a:xfrm>
          <a:off x="6927113" y="665859"/>
          <a:ext cx="620233" cy="6202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56" tIns="12700" rIns="48356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5</a:t>
          </a:r>
        </a:p>
      </dsp:txBody>
      <dsp:txXfrm>
        <a:off x="7017944" y="756690"/>
        <a:ext cx="438571" cy="438571"/>
      </dsp:txXfrm>
    </dsp:sp>
    <dsp:sp modelId="{280740DB-0084-493E-B0FC-EA54BA5BE07B}">
      <dsp:nvSpPr>
        <dsp:cNvPr id="0" name=""/>
        <dsp:cNvSpPr/>
      </dsp:nvSpPr>
      <dsp:spPr>
        <a:xfrm>
          <a:off x="6498857" y="2526488"/>
          <a:ext cx="1476746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A963C-CFA2-49CE-A964-9C7D30F42859}">
      <dsp:nvSpPr>
        <dsp:cNvPr id="0" name=""/>
        <dsp:cNvSpPr/>
      </dsp:nvSpPr>
      <dsp:spPr>
        <a:xfrm>
          <a:off x="8123278" y="459114"/>
          <a:ext cx="1476746" cy="206744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33" tIns="330200" rIns="1151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Step 6: Removing Duplicate Values</a:t>
          </a:r>
          <a:endParaRPr lang="en-US" sz="1100" kern="1200"/>
        </a:p>
      </dsp:txBody>
      <dsp:txXfrm>
        <a:off x="8123278" y="1244744"/>
        <a:ext cx="1476746" cy="1240467"/>
      </dsp:txXfrm>
    </dsp:sp>
    <dsp:sp modelId="{E2C0A8B2-2E17-4389-98EA-3A331419F51F}">
      <dsp:nvSpPr>
        <dsp:cNvPr id="0" name=""/>
        <dsp:cNvSpPr/>
      </dsp:nvSpPr>
      <dsp:spPr>
        <a:xfrm>
          <a:off x="8551534" y="665859"/>
          <a:ext cx="620233" cy="6202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56" tIns="12700" rIns="48356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6</a:t>
          </a:r>
        </a:p>
      </dsp:txBody>
      <dsp:txXfrm>
        <a:off x="8642365" y="756690"/>
        <a:ext cx="438571" cy="438571"/>
      </dsp:txXfrm>
    </dsp:sp>
    <dsp:sp modelId="{D444A544-058F-4A59-9210-60EC8F1669D5}">
      <dsp:nvSpPr>
        <dsp:cNvPr id="0" name=""/>
        <dsp:cNvSpPr/>
      </dsp:nvSpPr>
      <dsp:spPr>
        <a:xfrm>
          <a:off x="8123278" y="2526488"/>
          <a:ext cx="1476746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1691109-F4F8-4597-962C-A4F4B7960636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6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4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939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002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76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7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756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5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560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07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59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9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566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748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9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275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4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691109-F4F8-4597-962C-A4F4B7960636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9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6746576-4572-0869-9757-BC48D5E95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</a:blip>
          <a:srcRect t="5674" b="1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56C43D-3B1E-6D6C-781A-D856EFA6F6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b="1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  <a:endParaRPr lang="en-C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EDF4B-8BF3-96FD-4289-DDFF86CE77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b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Dashboard</a:t>
            </a:r>
          </a:p>
          <a:p>
            <a:r>
              <a:rPr lang="en-CA" b="1">
                <a:latin typeface="Times New Roman" panose="02020603050405020304" pitchFamily="18" charset="0"/>
                <a:cs typeface="Times New Roman" panose="02020603050405020304" pitchFamily="18" charset="0"/>
              </a:rPr>
              <a:t>US superstore</a:t>
            </a:r>
          </a:p>
        </p:txBody>
      </p:sp>
    </p:spTree>
    <p:extLst>
      <p:ext uri="{BB962C8B-B14F-4D97-AF65-F5344CB8AC3E}">
        <p14:creationId xmlns:p14="http://schemas.microsoft.com/office/powerpoint/2010/main" val="366914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5C1C-DE87-78D8-3F0F-CC45270A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301" y="543593"/>
            <a:ext cx="5335553" cy="706709"/>
          </a:xfrm>
        </p:spPr>
        <p:txBody>
          <a:bodyPr>
            <a:normAutofit fontScale="90000"/>
          </a:bodyPr>
          <a:lstStyle/>
          <a:p>
            <a:r>
              <a:rPr lang="en-CA" dirty="0"/>
              <a:t>Regional sales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BF73AA-89F0-2B94-0EA8-AE207BC88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36" y="1250303"/>
            <a:ext cx="10121872" cy="5064104"/>
          </a:xfrm>
        </p:spPr>
      </p:pic>
    </p:spTree>
    <p:extLst>
      <p:ext uri="{BB962C8B-B14F-4D97-AF65-F5344CB8AC3E}">
        <p14:creationId xmlns:p14="http://schemas.microsoft.com/office/powerpoint/2010/main" val="800287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A651-BA83-217F-D6C2-A9B9F5C7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494" y="151707"/>
            <a:ext cx="4800598" cy="1303867"/>
          </a:xfrm>
        </p:spPr>
        <p:txBody>
          <a:bodyPr/>
          <a:lstStyle/>
          <a:p>
            <a:r>
              <a:rPr lang="en-CA" dirty="0"/>
              <a:t>Overall sale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DD22776-E7CF-80D0-5CA0-049346D96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739" y="1166327"/>
            <a:ext cx="10254343" cy="5038530"/>
          </a:xfrm>
        </p:spPr>
      </p:pic>
    </p:spTree>
    <p:extLst>
      <p:ext uri="{BB962C8B-B14F-4D97-AF65-F5344CB8AC3E}">
        <p14:creationId xmlns:p14="http://schemas.microsoft.com/office/powerpoint/2010/main" val="4243518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6B326-E585-9E35-D16B-F19A93DF4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492" y="123716"/>
            <a:ext cx="9601196" cy="1303867"/>
          </a:xfrm>
        </p:spPr>
        <p:txBody>
          <a:bodyPr/>
          <a:lstStyle/>
          <a:p>
            <a:r>
              <a:rPr lang="en-CA" dirty="0"/>
              <a:t>Order priority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1995C-A4C3-8575-4794-791DD1447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095" y="1184988"/>
            <a:ext cx="9601196" cy="5075853"/>
          </a:xfrm>
        </p:spPr>
      </p:pic>
    </p:spTree>
    <p:extLst>
      <p:ext uri="{BB962C8B-B14F-4D97-AF65-F5344CB8AC3E}">
        <p14:creationId xmlns:p14="http://schemas.microsoft.com/office/powerpoint/2010/main" val="1369984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2221C-F6C3-47F2-5B48-CBAA42798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42376"/>
            <a:ext cx="9601196" cy="1303867"/>
          </a:xfrm>
        </p:spPr>
        <p:txBody>
          <a:bodyPr/>
          <a:lstStyle/>
          <a:p>
            <a:r>
              <a:rPr lang="en-CA" dirty="0"/>
              <a:t>Manager performance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A33E04C-8F3C-6C87-5778-67AAED16D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359" y="1175657"/>
            <a:ext cx="10002417" cy="5122506"/>
          </a:xfrm>
        </p:spPr>
      </p:pic>
    </p:spTree>
    <p:extLst>
      <p:ext uri="{BB962C8B-B14F-4D97-AF65-F5344CB8AC3E}">
        <p14:creationId xmlns:p14="http://schemas.microsoft.com/office/powerpoint/2010/main" val="1369954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5305-5753-F9F4-38F7-9AF7F5DB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466532"/>
            <a:ext cx="9601196" cy="811762"/>
          </a:xfrm>
        </p:spPr>
        <p:txBody>
          <a:bodyPr/>
          <a:lstStyle/>
          <a:p>
            <a:r>
              <a:rPr lang="en-CA" dirty="0"/>
              <a:t>Revenue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6556CA-5A11-7831-9F34-7022F29A7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391" y="1175657"/>
            <a:ext cx="10133045" cy="5094514"/>
          </a:xfrm>
        </p:spPr>
      </p:pic>
    </p:spTree>
    <p:extLst>
      <p:ext uri="{BB962C8B-B14F-4D97-AF65-F5344CB8AC3E}">
        <p14:creationId xmlns:p14="http://schemas.microsoft.com/office/powerpoint/2010/main" val="1970380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DBED-5037-3E13-E960-6A1556417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161" y="114385"/>
            <a:ext cx="9601196" cy="1303867"/>
          </a:xfrm>
        </p:spPr>
        <p:txBody>
          <a:bodyPr/>
          <a:lstStyle/>
          <a:p>
            <a:r>
              <a:rPr lang="en-CA" dirty="0"/>
              <a:t>Shipping priority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C37893-C209-DF57-525A-647D83835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174" y="1147665"/>
            <a:ext cx="10291665" cy="5122505"/>
          </a:xfrm>
        </p:spPr>
      </p:pic>
    </p:spTree>
    <p:extLst>
      <p:ext uri="{BB962C8B-B14F-4D97-AF65-F5344CB8AC3E}">
        <p14:creationId xmlns:p14="http://schemas.microsoft.com/office/powerpoint/2010/main" val="2277577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FE12-4326-7128-F8DE-DBF5F0FE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60" y="170369"/>
            <a:ext cx="9601196" cy="1303867"/>
          </a:xfrm>
        </p:spPr>
        <p:txBody>
          <a:bodyPr/>
          <a:lstStyle/>
          <a:p>
            <a:r>
              <a:rPr lang="en-CA" dirty="0"/>
              <a:t>Performance Dashboard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E9DB6B-0FEB-B78E-55E5-27A86DB7C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624" y="1156996"/>
            <a:ext cx="9685176" cy="5075853"/>
          </a:xfrm>
        </p:spPr>
      </p:pic>
    </p:spTree>
    <p:extLst>
      <p:ext uri="{BB962C8B-B14F-4D97-AF65-F5344CB8AC3E}">
        <p14:creationId xmlns:p14="http://schemas.microsoft.com/office/powerpoint/2010/main" val="3144133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E17A-1683-8502-C0E9-BE3598C4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17815-8D49-CD13-446D-D9843798C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Analysis is the science of cleaning, changing, and processing raw data, and extracting actionable, relevant information that helps businesses make informed decisions.</a:t>
            </a:r>
          </a:p>
          <a:p>
            <a:r>
              <a:rPr lang="en-CA" sz="1800" b="1" u="sn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Follows knowledge Discovery Process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Business understanding   ( Identify Project objective)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18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understanding     ( Collect and review data)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Preparation      (Select and clean data)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18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Modeling               (Manipulate data and draw conclusions)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Evaluation       (Evaluate model and conclusions)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18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      (Apply </a:t>
            </a:r>
            <a:r>
              <a:rPr lang="en-CA" sz="18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conclusions to business)</a:t>
            </a:r>
            <a:endParaRPr lang="en-C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369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D4F3-D26C-979F-AE2C-61D429671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of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2F1B0A-0351-8878-41B2-922B519A5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2943818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515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C79CD-14A4-170B-5707-BF862B626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to be performed…………..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B7586DA-BFE1-9375-7133-EC15906E6D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8605643"/>
              </p:ext>
            </p:extLst>
          </p:nvPr>
        </p:nvGraphicFramePr>
        <p:xfrm>
          <a:off x="1295401" y="2675822"/>
          <a:ext cx="9601197" cy="298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3980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1083-BFF0-2E75-E8B8-88B07DC17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367" y="982132"/>
            <a:ext cx="3012230" cy="130386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CA" sz="3700" dirty="0"/>
              <a:t>Make raw data into tabular form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3298E1-DABC-309A-D5D9-D50E8D2B8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US" dirty="0"/>
              <a:t>After Cleaning process, tabular form is created.</a:t>
            </a:r>
          </a:p>
          <a:p>
            <a:r>
              <a:rPr lang="en-US" dirty="0"/>
              <a:t>Click anywhere in datasheet.</a:t>
            </a:r>
          </a:p>
          <a:p>
            <a:r>
              <a:rPr lang="en-US" dirty="0"/>
              <a:t>Select Insert and click on Pivot table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A07765-5B16-CEBF-7BD2-1823E764D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50" b="-1"/>
          <a:stretch/>
        </p:blipFill>
        <p:spPr>
          <a:xfrm>
            <a:off x="1052746" y="1092200"/>
            <a:ext cx="6374421" cy="451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5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92E7AF0-A589-43B3-A1DE-8807EC76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346201-EEC8-8EAC-5D1C-3A0663385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CA" sz="2400"/>
              <a:t>How to Insert Pivot table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BCDD02-D5E3-4D30-8587-66036C891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2B95A25-B98E-CA36-0774-A1DC60F0E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ctr"/>
            <a:r>
              <a:rPr lang="en-US" sz="1600"/>
              <a:t>Click anywhere in datasheet.</a:t>
            </a:r>
          </a:p>
          <a:p>
            <a:pPr algn="ctr"/>
            <a:r>
              <a:rPr lang="en-US" sz="1600"/>
              <a:t>Select Insert and click on Pivot table</a:t>
            </a:r>
          </a:p>
          <a:p>
            <a:pPr algn="ctr"/>
            <a:endParaRPr lang="en-US" sz="16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FE22A5-BB16-8347-0FB4-62A7E090F2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" r="22703" b="-1"/>
          <a:stretch/>
        </p:blipFill>
        <p:spPr>
          <a:xfrm>
            <a:off x="5418668" y="1429904"/>
            <a:ext cx="5469466" cy="3998188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5628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B4ED-252E-CA0C-3E42-A82788D8F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830425"/>
            <a:ext cx="9601196" cy="494522"/>
          </a:xfrm>
        </p:spPr>
        <p:txBody>
          <a:bodyPr>
            <a:norm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Monthly Sales and profit of each category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7B3FD6-6C2E-BD25-5B1F-544CC7F35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9127" y="1343608"/>
            <a:ext cx="7253744" cy="4861576"/>
          </a:xfrm>
        </p:spPr>
      </p:pic>
    </p:spTree>
    <p:extLst>
      <p:ext uri="{BB962C8B-B14F-4D97-AF65-F5344CB8AC3E}">
        <p14:creationId xmlns:p14="http://schemas.microsoft.com/office/powerpoint/2010/main" val="276265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5F80E-3A22-254E-747F-66D15365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640" y="982133"/>
            <a:ext cx="5029201" cy="548088"/>
          </a:xfrm>
        </p:spPr>
        <p:txBody>
          <a:bodyPr>
            <a:normAutofit fontScale="90000"/>
          </a:bodyPr>
          <a:lstStyle/>
          <a:p>
            <a:r>
              <a:rPr lang="en-CA" dirty="0"/>
              <a:t>Customer segment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DAA09-CF1C-E44C-346D-E13DADCAD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188" y="1530222"/>
            <a:ext cx="8602824" cy="4749280"/>
          </a:xfrm>
        </p:spPr>
      </p:pic>
    </p:spTree>
    <p:extLst>
      <p:ext uri="{BB962C8B-B14F-4D97-AF65-F5344CB8AC3E}">
        <p14:creationId xmlns:p14="http://schemas.microsoft.com/office/powerpoint/2010/main" val="2850563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3D1E-28FF-7AA0-7F77-F68063AE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7857929" cy="268170"/>
          </a:xfrm>
        </p:spPr>
        <p:txBody>
          <a:bodyPr>
            <a:normAutofit fontScale="90000"/>
          </a:bodyPr>
          <a:lstStyle/>
          <a:p>
            <a:r>
              <a:rPr lang="en-CA" dirty="0"/>
              <a:t>Sale trend by week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10DB34-E8EC-ADC4-C040-0E3169461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318" y="1483568"/>
            <a:ext cx="9750490" cy="4758612"/>
          </a:xfrm>
        </p:spPr>
      </p:pic>
    </p:spTree>
    <p:extLst>
      <p:ext uri="{BB962C8B-B14F-4D97-AF65-F5344CB8AC3E}">
        <p14:creationId xmlns:p14="http://schemas.microsoft.com/office/powerpoint/2010/main" val="14305053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190</TotalTime>
  <Words>300</Words>
  <Application>Microsoft Office PowerPoint</Application>
  <PresentationFormat>Widescreen</PresentationFormat>
  <Paragraphs>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Garamond</vt:lpstr>
      <vt:lpstr>Times New Roman</vt:lpstr>
      <vt:lpstr>Wingdings</vt:lpstr>
      <vt:lpstr>Organic</vt:lpstr>
      <vt:lpstr>Data Analysis</vt:lpstr>
      <vt:lpstr>Data Analysis</vt:lpstr>
      <vt:lpstr>Scope of analysis</vt:lpstr>
      <vt:lpstr>Steps to be performed…………..</vt:lpstr>
      <vt:lpstr>Make raw data into tabular form</vt:lpstr>
      <vt:lpstr>How to Insert Pivot table</vt:lpstr>
      <vt:lpstr>Monthly Sales and profit of each category</vt:lpstr>
      <vt:lpstr>Customer segment</vt:lpstr>
      <vt:lpstr>Sale trend by week</vt:lpstr>
      <vt:lpstr>Regional sales</vt:lpstr>
      <vt:lpstr>Overall sale</vt:lpstr>
      <vt:lpstr>Order priority </vt:lpstr>
      <vt:lpstr>Manager performance</vt:lpstr>
      <vt:lpstr>Revenue </vt:lpstr>
      <vt:lpstr>Shipping priority </vt:lpstr>
      <vt:lpstr>Performance Dashboard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</dc:title>
  <dc:creator>navjot kaur</dc:creator>
  <cp:lastModifiedBy>navjot kaur</cp:lastModifiedBy>
  <cp:revision>10</cp:revision>
  <dcterms:created xsi:type="dcterms:W3CDTF">2023-11-26T20:50:27Z</dcterms:created>
  <dcterms:modified xsi:type="dcterms:W3CDTF">2023-11-27T00:01:14Z</dcterms:modified>
</cp:coreProperties>
</file>